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Lst>
  <p:notesMasterIdLst>
    <p:notesMasterId r:id="rId12"/>
  </p:notesMasterIdLst>
  <p:handoutMasterIdLst>
    <p:handoutMasterId r:id="rId13"/>
  </p:handoutMasterIdLst>
  <p:sldIdLst>
    <p:sldId id="3844" r:id="rId5"/>
    <p:sldId id="3896" r:id="rId6"/>
    <p:sldId id="3897" r:id="rId7"/>
    <p:sldId id="3900" r:id="rId8"/>
    <p:sldId id="3903" r:id="rId9"/>
    <p:sldId id="3899" r:id="rId10"/>
    <p:sldId id="3902" r:id="rId11"/>
  </p:sldIdLst>
  <p:sldSz cx="9906000" cy="6858000" type="A4"/>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40">
          <p15:clr>
            <a:srgbClr val="A4A3A4"/>
          </p15:clr>
        </p15:guide>
        <p15:guide id="2" orient="horz" pos="981" userDrawn="1">
          <p15:clr>
            <a:srgbClr val="A4A3A4"/>
          </p15:clr>
        </p15:guide>
        <p15:guide id="3" orient="horz" pos="1298" userDrawn="1">
          <p15:clr>
            <a:srgbClr val="A4A3A4"/>
          </p15:clr>
        </p15:guide>
        <p15:guide id="4" pos="243">
          <p15:clr>
            <a:srgbClr val="A4A3A4"/>
          </p15:clr>
        </p15:guide>
        <p15:guide id="5" pos="6006">
          <p15:clr>
            <a:srgbClr val="A4A3A4"/>
          </p15:clr>
        </p15:guide>
        <p15:guide id="6" pos="3120">
          <p15:clr>
            <a:srgbClr val="A4A3A4"/>
          </p15:clr>
        </p15:guide>
        <p15:guide id="7" pos="17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273"/>
    <a:srgbClr val="F96F07"/>
    <a:srgbClr val="67BB6E"/>
    <a:srgbClr val="FFE281"/>
    <a:srgbClr val="BFBFBF"/>
    <a:srgbClr val="404040"/>
    <a:srgbClr val="E5E5E5"/>
    <a:srgbClr val="CD0032"/>
    <a:srgbClr val="B3B3B3"/>
    <a:srgbClr val="384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FE44C-F1DA-618F-1044-5F886FE315E5}" v="9" dt="2026-04-08T08:16:17.594"/>
    <p1510:client id="{3D635082-2A87-52B6-56F0-DBA7DDBE9335}" v="21" dt="2026-04-09T00:43:58.96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9"/>
    <p:restoredTop sz="94792"/>
  </p:normalViewPr>
  <p:slideViewPr>
    <p:cSldViewPr snapToGrid="0">
      <p:cViewPr varScale="1">
        <p:scale>
          <a:sx n="150" d="100"/>
          <a:sy n="150" d="100"/>
        </p:scale>
        <p:origin x="1830" y="138"/>
      </p:cViewPr>
      <p:guideLst>
        <p:guide orient="horz" pos="3940"/>
        <p:guide orient="horz" pos="981"/>
        <p:guide orient="horz" pos="1298"/>
        <p:guide pos="243"/>
        <p:guide pos="6006"/>
        <p:guide pos="3120"/>
        <p:guide pos="171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ino Rika" userId="214ff8f3-4710-4ba6-ae71-753dbde41a58" providerId="ADAL" clId="{B114934D-98FC-4D0C-9F72-03F62DBF9E99}"/>
    <pc:docChg chg="undo redo custSel modSld">
      <pc:chgData name="Seino Rika" userId="214ff8f3-4710-4ba6-ae71-753dbde41a58" providerId="ADAL" clId="{B114934D-98FC-4D0C-9F72-03F62DBF9E99}" dt="2026-04-09T01:29:01.908" v="562" actId="478"/>
      <pc:docMkLst>
        <pc:docMk/>
      </pc:docMkLst>
      <pc:sldChg chg="addSp delSp modSp mod">
        <pc:chgData name="Seino Rika" userId="214ff8f3-4710-4ba6-ae71-753dbde41a58" providerId="ADAL" clId="{B114934D-98FC-4D0C-9F72-03F62DBF9E99}" dt="2026-04-08T06:57:34.112" v="322" actId="1076"/>
        <pc:sldMkLst>
          <pc:docMk/>
          <pc:sldMk cId="548574423" sldId="3896"/>
        </pc:sldMkLst>
        <pc:spChg chg="mod ord">
          <ac:chgData name="Seino Rika" userId="214ff8f3-4710-4ba6-ae71-753dbde41a58" providerId="ADAL" clId="{B114934D-98FC-4D0C-9F72-03F62DBF9E99}" dt="2026-04-07T04:37:16.677" v="12" actId="1076"/>
          <ac:spMkLst>
            <pc:docMk/>
            <pc:sldMk cId="548574423" sldId="3896"/>
            <ac:spMk id="4" creationId="{C58DBB2C-7B16-ABF1-9878-CB80216B2685}"/>
          </ac:spMkLst>
        </pc:spChg>
        <pc:spChg chg="mod ord">
          <ac:chgData name="Seino Rika" userId="214ff8f3-4710-4ba6-ae71-753dbde41a58" providerId="ADAL" clId="{B114934D-98FC-4D0C-9F72-03F62DBF9E99}" dt="2026-04-07T04:39:21.172" v="49" actId="1035"/>
          <ac:spMkLst>
            <pc:docMk/>
            <pc:sldMk cId="548574423" sldId="3896"/>
            <ac:spMk id="18" creationId="{E3AA934B-BA32-510B-CF2D-F0657BCAB998}"/>
          </ac:spMkLst>
        </pc:spChg>
        <pc:picChg chg="add mod">
          <ac:chgData name="Seino Rika" userId="214ff8f3-4710-4ba6-ae71-753dbde41a58" providerId="ADAL" clId="{B114934D-98FC-4D0C-9F72-03F62DBF9E99}" dt="2026-04-08T06:53:27.615" v="252" actId="1076"/>
          <ac:picMkLst>
            <pc:docMk/>
            <pc:sldMk cId="548574423" sldId="3896"/>
            <ac:picMk id="2" creationId="{6FA04D92-57A3-1236-0A9B-5FE576B8E244}"/>
          </ac:picMkLst>
        </pc:picChg>
        <pc:picChg chg="add mod">
          <ac:chgData name="Seino Rika" userId="214ff8f3-4710-4ba6-ae71-753dbde41a58" providerId="ADAL" clId="{B114934D-98FC-4D0C-9F72-03F62DBF9E99}" dt="2026-04-07T04:46:52.989" v="126" actId="14100"/>
          <ac:picMkLst>
            <pc:docMk/>
            <pc:sldMk cId="548574423" sldId="3896"/>
            <ac:picMk id="6" creationId="{D48B8D8C-07AA-E228-B8B3-8106CC6A3F19}"/>
          </ac:picMkLst>
        </pc:picChg>
        <pc:picChg chg="add mod">
          <ac:chgData name="Seino Rika" userId="214ff8f3-4710-4ba6-ae71-753dbde41a58" providerId="ADAL" clId="{B114934D-98FC-4D0C-9F72-03F62DBF9E99}" dt="2026-04-08T06:54:55.287" v="269" actId="14100"/>
          <ac:picMkLst>
            <pc:docMk/>
            <pc:sldMk cId="548574423" sldId="3896"/>
            <ac:picMk id="11" creationId="{35D1136E-A06C-0816-4591-A7D4BC188F3D}"/>
          </ac:picMkLst>
        </pc:picChg>
        <pc:picChg chg="add mod">
          <ac:chgData name="Seino Rika" userId="214ff8f3-4710-4ba6-ae71-753dbde41a58" providerId="ADAL" clId="{B114934D-98FC-4D0C-9F72-03F62DBF9E99}" dt="2026-04-08T06:53:34.407" v="254" actId="1076"/>
          <ac:picMkLst>
            <pc:docMk/>
            <pc:sldMk cId="548574423" sldId="3896"/>
            <ac:picMk id="12" creationId="{1F1C13D2-36FB-D09D-876E-AECB16DBB7E0}"/>
          </ac:picMkLst>
        </pc:picChg>
        <pc:picChg chg="add mod">
          <ac:chgData name="Seino Rika" userId="214ff8f3-4710-4ba6-ae71-753dbde41a58" providerId="ADAL" clId="{B114934D-98FC-4D0C-9F72-03F62DBF9E99}" dt="2026-04-08T06:55:37.614" v="286" actId="1036"/>
          <ac:picMkLst>
            <pc:docMk/>
            <pc:sldMk cId="548574423" sldId="3896"/>
            <ac:picMk id="13" creationId="{B770F790-8844-6326-456B-C5B3F6CC71B9}"/>
          </ac:picMkLst>
        </pc:picChg>
        <pc:picChg chg="add mod">
          <ac:chgData name="Seino Rika" userId="214ff8f3-4710-4ba6-ae71-753dbde41a58" providerId="ADAL" clId="{B114934D-98FC-4D0C-9F72-03F62DBF9E99}" dt="2026-04-08T06:56:05.223" v="300" actId="1038"/>
          <ac:picMkLst>
            <pc:docMk/>
            <pc:sldMk cId="548574423" sldId="3896"/>
            <ac:picMk id="15" creationId="{2C1171CA-DF1C-C407-AB47-CBEA31E2C106}"/>
          </ac:picMkLst>
        </pc:picChg>
        <pc:picChg chg="add mod">
          <ac:chgData name="Seino Rika" userId="214ff8f3-4710-4ba6-ae71-753dbde41a58" providerId="ADAL" clId="{B114934D-98FC-4D0C-9F72-03F62DBF9E99}" dt="2026-04-07T04:37:07.053" v="10" actId="1076"/>
          <ac:picMkLst>
            <pc:docMk/>
            <pc:sldMk cId="548574423" sldId="3896"/>
            <ac:picMk id="1026" creationId="{22FB6E37-5C70-0660-59C3-5396D418C9AF}"/>
          </ac:picMkLst>
        </pc:picChg>
        <pc:picChg chg="add mod">
          <ac:chgData name="Seino Rika" userId="214ff8f3-4710-4ba6-ae71-753dbde41a58" providerId="ADAL" clId="{B114934D-98FC-4D0C-9F72-03F62DBF9E99}" dt="2026-04-08T06:57:34.112" v="322" actId="1076"/>
          <ac:picMkLst>
            <pc:docMk/>
            <pc:sldMk cId="548574423" sldId="3896"/>
            <ac:picMk id="1028" creationId="{9592B424-C8CC-4C63-90C4-F9D609BBA836}"/>
          </ac:picMkLst>
        </pc:picChg>
        <pc:picChg chg="add mod">
          <ac:chgData name="Seino Rika" userId="214ff8f3-4710-4ba6-ae71-753dbde41a58" providerId="ADAL" clId="{B114934D-98FC-4D0C-9F72-03F62DBF9E99}" dt="2026-04-07T04:39:06.505" v="26" actId="1076"/>
          <ac:picMkLst>
            <pc:docMk/>
            <pc:sldMk cId="548574423" sldId="3896"/>
            <ac:picMk id="1030" creationId="{61865F9D-51CE-119E-EC08-2768CB46CAFE}"/>
          </ac:picMkLst>
        </pc:picChg>
      </pc:sldChg>
      <pc:sldChg chg="addSp delSp modSp mod">
        <pc:chgData name="Seino Rika" userId="214ff8f3-4710-4ba6-ae71-753dbde41a58" providerId="ADAL" clId="{B114934D-98FC-4D0C-9F72-03F62DBF9E99}" dt="2026-04-07T04:46:32.934" v="123" actId="1076"/>
        <pc:sldMkLst>
          <pc:docMk/>
          <pc:sldMk cId="3574525851" sldId="3897"/>
        </pc:sldMkLst>
        <pc:spChg chg="ord">
          <ac:chgData name="Seino Rika" userId="214ff8f3-4710-4ba6-ae71-753dbde41a58" providerId="ADAL" clId="{B114934D-98FC-4D0C-9F72-03F62DBF9E99}" dt="2026-04-07T04:44:05.082" v="95" actId="166"/>
          <ac:spMkLst>
            <pc:docMk/>
            <pc:sldMk cId="3574525851" sldId="3897"/>
            <ac:spMk id="15" creationId="{3C0EDD10-944E-B9CB-7DDE-C440E08499BC}"/>
          </ac:spMkLst>
        </pc:spChg>
        <pc:spChg chg="mod ord">
          <ac:chgData name="Seino Rika" userId="214ff8f3-4710-4ba6-ae71-753dbde41a58" providerId="ADAL" clId="{B114934D-98FC-4D0C-9F72-03F62DBF9E99}" dt="2026-04-07T04:44:14.350" v="98" actId="14100"/>
          <ac:spMkLst>
            <pc:docMk/>
            <pc:sldMk cId="3574525851" sldId="3897"/>
            <ac:spMk id="25" creationId="{DCAC4512-47E0-E06B-0EFB-A4D804C4F130}"/>
          </ac:spMkLst>
        </pc:spChg>
        <pc:picChg chg="add mod">
          <ac:chgData name="Seino Rika" userId="214ff8f3-4710-4ba6-ae71-753dbde41a58" providerId="ADAL" clId="{B114934D-98FC-4D0C-9F72-03F62DBF9E99}" dt="2026-04-07T04:42:59.826" v="86" actId="1076"/>
          <ac:picMkLst>
            <pc:docMk/>
            <pc:sldMk cId="3574525851" sldId="3897"/>
            <ac:picMk id="2" creationId="{31AFC9EE-B78B-8487-9DFA-A4827EB5996F}"/>
          </ac:picMkLst>
        </pc:picChg>
        <pc:picChg chg="add mod">
          <ac:chgData name="Seino Rika" userId="214ff8f3-4710-4ba6-ae71-753dbde41a58" providerId="ADAL" clId="{B114934D-98FC-4D0C-9F72-03F62DBF9E99}" dt="2026-04-07T04:43:08.602" v="88" actId="1076"/>
          <ac:picMkLst>
            <pc:docMk/>
            <pc:sldMk cId="3574525851" sldId="3897"/>
            <ac:picMk id="4" creationId="{6AF0FC01-E79F-76EB-5D89-48DE8F33B46D}"/>
          </ac:picMkLst>
        </pc:picChg>
        <pc:picChg chg="add mod">
          <ac:chgData name="Seino Rika" userId="214ff8f3-4710-4ba6-ae71-753dbde41a58" providerId="ADAL" clId="{B114934D-98FC-4D0C-9F72-03F62DBF9E99}" dt="2026-04-07T04:44:00.834" v="94" actId="1076"/>
          <ac:picMkLst>
            <pc:docMk/>
            <pc:sldMk cId="3574525851" sldId="3897"/>
            <ac:picMk id="7" creationId="{3BF96309-A58F-0818-0BB5-FD32BAE576FB}"/>
          </ac:picMkLst>
        </pc:picChg>
        <pc:picChg chg="add mod">
          <ac:chgData name="Seino Rika" userId="214ff8f3-4710-4ba6-ae71-753dbde41a58" providerId="ADAL" clId="{B114934D-98FC-4D0C-9F72-03F62DBF9E99}" dt="2026-04-07T04:46:17.183" v="120" actId="1076"/>
          <ac:picMkLst>
            <pc:docMk/>
            <pc:sldMk cId="3574525851" sldId="3897"/>
            <ac:picMk id="8" creationId="{24DE6C58-3FAC-C3EB-24EF-DC0EDC018D82}"/>
          </ac:picMkLst>
        </pc:picChg>
        <pc:picChg chg="add mod">
          <ac:chgData name="Seino Rika" userId="214ff8f3-4710-4ba6-ae71-753dbde41a58" providerId="ADAL" clId="{B114934D-98FC-4D0C-9F72-03F62DBF9E99}" dt="2026-04-07T04:46:32.934" v="123" actId="1076"/>
          <ac:picMkLst>
            <pc:docMk/>
            <pc:sldMk cId="3574525851" sldId="3897"/>
            <ac:picMk id="9" creationId="{285C82C0-5511-AF15-7DEA-D7CC82C11C1E}"/>
          </ac:picMkLst>
        </pc:picChg>
        <pc:picChg chg="mod ord">
          <ac:chgData name="Seino Rika" userId="214ff8f3-4710-4ba6-ae71-753dbde41a58" providerId="ADAL" clId="{B114934D-98FC-4D0C-9F72-03F62DBF9E99}" dt="2026-04-07T04:43:30.719" v="90" actId="1076"/>
          <ac:picMkLst>
            <pc:docMk/>
            <pc:sldMk cId="3574525851" sldId="3897"/>
            <ac:picMk id="19" creationId="{ABF2F99F-71A5-BE2E-A21F-E4716262A522}"/>
          </ac:picMkLst>
        </pc:picChg>
        <pc:picChg chg="add mod">
          <ac:chgData name="Seino Rika" userId="214ff8f3-4710-4ba6-ae71-753dbde41a58" providerId="ADAL" clId="{B114934D-98FC-4D0C-9F72-03F62DBF9E99}" dt="2026-04-07T04:42:49.658" v="84" actId="1076"/>
          <ac:picMkLst>
            <pc:docMk/>
            <pc:sldMk cId="3574525851" sldId="3897"/>
            <ac:picMk id="2054" creationId="{4D3410F2-917F-BD83-CE46-FE908203A783}"/>
          </ac:picMkLst>
        </pc:picChg>
      </pc:sldChg>
      <pc:sldChg chg="addSp delSp modSp mod">
        <pc:chgData name="Seino Rika" userId="214ff8f3-4710-4ba6-ae71-753dbde41a58" providerId="ADAL" clId="{B114934D-98FC-4D0C-9F72-03F62DBF9E99}" dt="2026-04-09T01:26:06.941" v="552" actId="1076"/>
        <pc:sldMkLst>
          <pc:docMk/>
          <pc:sldMk cId="4112484064" sldId="3899"/>
        </pc:sldMkLst>
        <pc:spChg chg="mod ord">
          <ac:chgData name="Seino Rika" userId="214ff8f3-4710-4ba6-ae71-753dbde41a58" providerId="ADAL" clId="{B114934D-98FC-4D0C-9F72-03F62DBF9E99}" dt="2026-04-09T01:15:43.217" v="446" actId="14100"/>
          <ac:spMkLst>
            <pc:docMk/>
            <pc:sldMk cId="4112484064" sldId="3899"/>
            <ac:spMk id="26" creationId="{A18E402D-8CD5-1B7D-6E01-8271EC475F5A}"/>
          </ac:spMkLst>
        </pc:spChg>
        <pc:spChg chg="mod ord">
          <ac:chgData name="Seino Rika" userId="214ff8f3-4710-4ba6-ae71-753dbde41a58" providerId="ADAL" clId="{B114934D-98FC-4D0C-9F72-03F62DBF9E99}" dt="2026-04-09T01:26:06.941" v="552" actId="1076"/>
          <ac:spMkLst>
            <pc:docMk/>
            <pc:sldMk cId="4112484064" sldId="3899"/>
            <ac:spMk id="35" creationId="{B12329CC-959F-FF4F-552E-DE1445A2DFBD}"/>
          </ac:spMkLst>
        </pc:spChg>
        <pc:spChg chg="mod ord">
          <ac:chgData name="Seino Rika" userId="214ff8f3-4710-4ba6-ae71-753dbde41a58" providerId="ADAL" clId="{B114934D-98FC-4D0C-9F72-03F62DBF9E99}" dt="2026-04-09T01:25:57.861" v="540" actId="1035"/>
          <ac:spMkLst>
            <pc:docMk/>
            <pc:sldMk cId="4112484064" sldId="3899"/>
            <ac:spMk id="38" creationId="{147040D7-3E4C-0F2E-1C84-ABCE375E8261}"/>
          </ac:spMkLst>
        </pc:spChg>
        <pc:spChg chg="mod ord">
          <ac:chgData name="Seino Rika" userId="214ff8f3-4710-4ba6-ae71-753dbde41a58" providerId="ADAL" clId="{B114934D-98FC-4D0C-9F72-03F62DBF9E99}" dt="2026-04-09T01:25:48.168" v="525" actId="1035"/>
          <ac:spMkLst>
            <pc:docMk/>
            <pc:sldMk cId="4112484064" sldId="3899"/>
            <ac:spMk id="39" creationId="{5B675A50-746B-C1CD-648F-7A6B13FADF12}"/>
          </ac:spMkLst>
        </pc:spChg>
        <pc:spChg chg="mod ord">
          <ac:chgData name="Seino Rika" userId="214ff8f3-4710-4ba6-ae71-753dbde41a58" providerId="ADAL" clId="{B114934D-98FC-4D0C-9F72-03F62DBF9E99}" dt="2026-04-09T01:25:26.810" v="511" actId="14100"/>
          <ac:spMkLst>
            <pc:docMk/>
            <pc:sldMk cId="4112484064" sldId="3899"/>
            <ac:spMk id="40" creationId="{0CCD40F9-2B95-94FF-F634-FCD5229B82B8}"/>
          </ac:spMkLst>
        </pc:spChg>
        <pc:picChg chg="add del mod">
          <ac:chgData name="Seino Rika" userId="214ff8f3-4710-4ba6-ae71-753dbde41a58" providerId="ADAL" clId="{B114934D-98FC-4D0C-9F72-03F62DBF9E99}" dt="2026-04-09T01:16:01.279" v="450" actId="478"/>
          <ac:picMkLst>
            <pc:docMk/>
            <pc:sldMk cId="4112484064" sldId="3899"/>
            <ac:picMk id="2" creationId="{EEEB729C-4231-0403-834C-E4585F7AFA19}"/>
          </ac:picMkLst>
        </pc:picChg>
        <pc:picChg chg="add del mod">
          <ac:chgData name="Seino Rika" userId="214ff8f3-4710-4ba6-ae71-753dbde41a58" providerId="ADAL" clId="{B114934D-98FC-4D0C-9F72-03F62DBF9E99}" dt="2026-04-09T01:15:09.673" v="438" actId="478"/>
          <ac:picMkLst>
            <pc:docMk/>
            <pc:sldMk cId="4112484064" sldId="3899"/>
            <ac:picMk id="4" creationId="{65BDEC7D-4987-58B2-4F4E-48C9533202EE}"/>
          </ac:picMkLst>
        </pc:picChg>
        <pc:picChg chg="add del mod">
          <ac:chgData name="Seino Rika" userId="214ff8f3-4710-4ba6-ae71-753dbde41a58" providerId="ADAL" clId="{B114934D-98FC-4D0C-9F72-03F62DBF9E99}" dt="2026-04-09T01:16:01.678" v="451" actId="478"/>
          <ac:picMkLst>
            <pc:docMk/>
            <pc:sldMk cId="4112484064" sldId="3899"/>
            <ac:picMk id="6" creationId="{26EA4BC7-1E0F-4C68-5BE7-7F4408EB34FA}"/>
          </ac:picMkLst>
        </pc:picChg>
        <pc:picChg chg="add del mod">
          <ac:chgData name="Seino Rika" userId="214ff8f3-4710-4ba6-ae71-753dbde41a58" providerId="ADAL" clId="{B114934D-98FC-4D0C-9F72-03F62DBF9E99}" dt="2026-04-09T01:21:49.659" v="479" actId="478"/>
          <ac:picMkLst>
            <pc:docMk/>
            <pc:sldMk cId="4112484064" sldId="3899"/>
            <ac:picMk id="8" creationId="{C3E736EB-DA70-DE4F-CBEA-83244F94C2C4}"/>
          </ac:picMkLst>
        </pc:picChg>
        <pc:picChg chg="del mod">
          <ac:chgData name="Seino Rika" userId="214ff8f3-4710-4ba6-ae71-753dbde41a58" providerId="ADAL" clId="{B114934D-98FC-4D0C-9F72-03F62DBF9E99}" dt="2026-04-09T01:16:08.876" v="452" actId="478"/>
          <ac:picMkLst>
            <pc:docMk/>
            <pc:sldMk cId="4112484064" sldId="3899"/>
            <ac:picMk id="25" creationId="{0B4B43D8-1E02-BF68-14D2-A3A5DFFB1E0B}"/>
          </ac:picMkLst>
        </pc:picChg>
        <pc:picChg chg="del mod">
          <ac:chgData name="Seino Rika" userId="214ff8f3-4710-4ba6-ae71-753dbde41a58" providerId="ADAL" clId="{B114934D-98FC-4D0C-9F72-03F62DBF9E99}" dt="2026-04-09T01:23:12.551" v="494" actId="478"/>
          <ac:picMkLst>
            <pc:docMk/>
            <pc:sldMk cId="4112484064" sldId="3899"/>
            <ac:picMk id="32" creationId="{304C7FCC-BAB9-101B-0D57-8EAF40C27318}"/>
          </ac:picMkLst>
        </pc:picChg>
        <pc:picChg chg="del mod">
          <ac:chgData name="Seino Rika" userId="214ff8f3-4710-4ba6-ae71-753dbde41a58" providerId="ADAL" clId="{B114934D-98FC-4D0C-9F72-03F62DBF9E99}" dt="2026-04-09T01:17:39.832" v="463" actId="478"/>
          <ac:picMkLst>
            <pc:docMk/>
            <pc:sldMk cId="4112484064" sldId="3899"/>
            <ac:picMk id="34" creationId="{737FBE46-1214-93DA-F556-070B4FA433D9}"/>
          </ac:picMkLst>
        </pc:picChg>
        <pc:picChg chg="add mod">
          <ac:chgData name="Seino Rika" userId="214ff8f3-4710-4ba6-ae71-753dbde41a58" providerId="ADAL" clId="{B114934D-98FC-4D0C-9F72-03F62DBF9E99}" dt="2026-04-09T01:22:19.696" v="484" actId="1076"/>
          <ac:picMkLst>
            <pc:docMk/>
            <pc:sldMk cId="4112484064" sldId="3899"/>
            <ac:picMk id="2050" creationId="{3F0CFF49-F098-2CC1-E471-281AB1AA8E38}"/>
          </ac:picMkLst>
        </pc:picChg>
        <pc:picChg chg="add del mod">
          <ac:chgData name="Seino Rika" userId="214ff8f3-4710-4ba6-ae71-753dbde41a58" providerId="ADAL" clId="{B114934D-98FC-4D0C-9F72-03F62DBF9E99}" dt="2026-04-09T01:22:25.720" v="486" actId="1076"/>
          <ac:picMkLst>
            <pc:docMk/>
            <pc:sldMk cId="4112484064" sldId="3899"/>
            <ac:picMk id="2052" creationId="{D12D8A9C-5C16-31FF-3BAE-3CCDEBC004BF}"/>
          </ac:picMkLst>
        </pc:picChg>
        <pc:picChg chg="add del mod">
          <ac:chgData name="Seino Rika" userId="214ff8f3-4710-4ba6-ae71-753dbde41a58" providerId="ADAL" clId="{B114934D-98FC-4D0C-9F72-03F62DBF9E99}" dt="2026-04-09T01:21:00.604" v="471" actId="478"/>
          <ac:picMkLst>
            <pc:docMk/>
            <pc:sldMk cId="4112484064" sldId="3899"/>
            <ac:picMk id="2054" creationId="{1306A4F3-BDCB-32A3-69E8-56B2C908104B}"/>
          </ac:picMkLst>
        </pc:picChg>
        <pc:picChg chg="add mod">
          <ac:chgData name="Seino Rika" userId="214ff8f3-4710-4ba6-ae71-753dbde41a58" providerId="ADAL" clId="{B114934D-98FC-4D0C-9F72-03F62DBF9E99}" dt="2026-04-09T01:22:42.040" v="489" actId="1076"/>
          <ac:picMkLst>
            <pc:docMk/>
            <pc:sldMk cId="4112484064" sldId="3899"/>
            <ac:picMk id="2056" creationId="{200331C4-A0D7-FB5F-162D-E48AB68756E8}"/>
          </ac:picMkLst>
        </pc:picChg>
        <pc:picChg chg="add mod">
          <ac:chgData name="Seino Rika" userId="214ff8f3-4710-4ba6-ae71-753dbde41a58" providerId="ADAL" clId="{B114934D-98FC-4D0C-9F72-03F62DBF9E99}" dt="2026-04-09T01:22:37.276" v="488" actId="1076"/>
          <ac:picMkLst>
            <pc:docMk/>
            <pc:sldMk cId="4112484064" sldId="3899"/>
            <ac:picMk id="3074" creationId="{8F4AF339-BDAA-0CDB-36D0-0A1491584390}"/>
          </ac:picMkLst>
        </pc:picChg>
      </pc:sldChg>
      <pc:sldChg chg="addSp delSp modSp mod">
        <pc:chgData name="Seino Rika" userId="214ff8f3-4710-4ba6-ae71-753dbde41a58" providerId="ADAL" clId="{B114934D-98FC-4D0C-9F72-03F62DBF9E99}" dt="2026-04-09T01:29:01.908" v="562" actId="478"/>
        <pc:sldMkLst>
          <pc:docMk/>
          <pc:sldMk cId="2532742124" sldId="3900"/>
        </pc:sldMkLst>
        <pc:spChg chg="mod ord">
          <ac:chgData name="Seino Rika" userId="214ff8f3-4710-4ba6-ae71-753dbde41a58" providerId="ADAL" clId="{B114934D-98FC-4D0C-9F72-03F62DBF9E99}" dt="2026-04-09T01:28:59.182" v="561" actId="1076"/>
          <ac:spMkLst>
            <pc:docMk/>
            <pc:sldMk cId="2532742124" sldId="3900"/>
            <ac:spMk id="6" creationId="{525CE73C-F356-7973-6216-486C5479C55F}"/>
          </ac:spMkLst>
        </pc:spChg>
        <pc:spChg chg="ord">
          <ac:chgData name="Seino Rika" userId="214ff8f3-4710-4ba6-ae71-753dbde41a58" providerId="ADAL" clId="{B114934D-98FC-4D0C-9F72-03F62DBF9E99}" dt="2026-04-07T04:53:21.917" v="162" actId="166"/>
          <ac:spMkLst>
            <pc:docMk/>
            <pc:sldMk cId="2532742124" sldId="3900"/>
            <ac:spMk id="11" creationId="{3F4A985B-7168-C29D-390E-1DDE684CEE95}"/>
          </ac:spMkLst>
        </pc:spChg>
        <pc:spChg chg="mod ord">
          <ac:chgData name="Seino Rika" userId="214ff8f3-4710-4ba6-ae71-753dbde41a58" providerId="ADAL" clId="{B114934D-98FC-4D0C-9F72-03F62DBF9E99}" dt="2026-04-07T04:53:45.867" v="167" actId="14100"/>
          <ac:spMkLst>
            <pc:docMk/>
            <pc:sldMk cId="2532742124" sldId="3900"/>
            <ac:spMk id="12" creationId="{4C335754-1A6D-A06E-0FFD-AA986EA5C576}"/>
          </ac:spMkLst>
        </pc:spChg>
        <pc:spChg chg="mod ord">
          <ac:chgData name="Seino Rika" userId="214ff8f3-4710-4ba6-ae71-753dbde41a58" providerId="ADAL" clId="{B114934D-98FC-4D0C-9F72-03F62DBF9E99}" dt="2026-04-07T04:53:38.179" v="165" actId="1076"/>
          <ac:spMkLst>
            <pc:docMk/>
            <pc:sldMk cId="2532742124" sldId="3900"/>
            <ac:spMk id="13" creationId="{A4420DEF-634A-E7EA-BC4A-4F96EEDCE8D5}"/>
          </ac:spMkLst>
        </pc:spChg>
        <pc:spChg chg="mod ord">
          <ac:chgData name="Seino Rika" userId="214ff8f3-4710-4ba6-ae71-753dbde41a58" providerId="ADAL" clId="{B114934D-98FC-4D0C-9F72-03F62DBF9E99}" dt="2026-04-09T01:13:02.975" v="429" actId="1076"/>
          <ac:spMkLst>
            <pc:docMk/>
            <pc:sldMk cId="2532742124" sldId="3900"/>
            <ac:spMk id="17" creationId="{AA686BB9-FCA7-7FBA-FBA5-D4658C0C9909}"/>
          </ac:spMkLst>
        </pc:spChg>
        <pc:picChg chg="add mod">
          <ac:chgData name="Seino Rika" userId="214ff8f3-4710-4ba6-ae71-753dbde41a58" providerId="ADAL" clId="{B114934D-98FC-4D0C-9F72-03F62DBF9E99}" dt="2026-04-07T04:47:34.996" v="131" actId="1076"/>
          <ac:picMkLst>
            <pc:docMk/>
            <pc:sldMk cId="2532742124" sldId="3900"/>
            <ac:picMk id="7" creationId="{7EC87B67-23DE-3977-8D03-6D4692AE6670}"/>
          </ac:picMkLst>
        </pc:picChg>
        <pc:picChg chg="del mod">
          <ac:chgData name="Seino Rika" userId="214ff8f3-4710-4ba6-ae71-753dbde41a58" providerId="ADAL" clId="{B114934D-98FC-4D0C-9F72-03F62DBF9E99}" dt="2026-04-09T01:29:01.908" v="562" actId="478"/>
          <ac:picMkLst>
            <pc:docMk/>
            <pc:sldMk cId="2532742124" sldId="3900"/>
            <ac:picMk id="9" creationId="{D1812187-C87A-D25B-ECE9-16B6653A1D14}"/>
          </ac:picMkLst>
        </pc:picChg>
        <pc:picChg chg="add mod">
          <ac:chgData name="Seino Rika" userId="214ff8f3-4710-4ba6-ae71-753dbde41a58" providerId="ADAL" clId="{B114934D-98FC-4D0C-9F72-03F62DBF9E99}" dt="2026-04-08T06:58:25.189" v="328" actId="1076"/>
          <ac:picMkLst>
            <pc:docMk/>
            <pc:sldMk cId="2532742124" sldId="3900"/>
            <ac:picMk id="10" creationId="{5447C71E-339E-D7ED-6866-D0997BF67CFD}"/>
          </ac:picMkLst>
        </pc:picChg>
        <pc:picChg chg="add mod">
          <ac:chgData name="Seino Rika" userId="214ff8f3-4710-4ba6-ae71-753dbde41a58" providerId="ADAL" clId="{B114934D-98FC-4D0C-9F72-03F62DBF9E99}" dt="2026-04-08T06:58:37.329" v="332" actId="1038"/>
          <ac:picMkLst>
            <pc:docMk/>
            <pc:sldMk cId="2532742124" sldId="3900"/>
            <ac:picMk id="15" creationId="{DE7CE468-C23D-75DA-C9CE-120A162B5331}"/>
          </ac:picMkLst>
        </pc:picChg>
        <pc:picChg chg="add del mod">
          <ac:chgData name="Seino Rika" userId="214ff8f3-4710-4ba6-ae71-753dbde41a58" providerId="ADAL" clId="{B114934D-98FC-4D0C-9F72-03F62DBF9E99}" dt="2026-04-09T01:12:15.053" v="423" actId="478"/>
          <ac:picMkLst>
            <pc:docMk/>
            <pc:sldMk cId="2532742124" sldId="3900"/>
            <ac:picMk id="16" creationId="{B3083341-0B4D-D161-2D84-E4C6D2444A74}"/>
          </ac:picMkLst>
        </pc:picChg>
        <pc:picChg chg="add mod">
          <ac:chgData name="Seino Rika" userId="214ff8f3-4710-4ba6-ae71-753dbde41a58" providerId="ADAL" clId="{B114934D-98FC-4D0C-9F72-03F62DBF9E99}" dt="2026-04-09T01:12:41.024" v="426" actId="1076"/>
          <ac:picMkLst>
            <pc:docMk/>
            <pc:sldMk cId="2532742124" sldId="3900"/>
            <ac:picMk id="18" creationId="{DD9AD9C0-D390-B3D0-44D1-140A082731D2}"/>
          </ac:picMkLst>
        </pc:picChg>
        <pc:picChg chg="add del mod">
          <ac:chgData name="Seino Rika" userId="214ff8f3-4710-4ba6-ae71-753dbde41a58" providerId="ADAL" clId="{B114934D-98FC-4D0C-9F72-03F62DBF9E99}" dt="2026-04-08T06:59:46.862" v="339" actId="478"/>
          <ac:picMkLst>
            <pc:docMk/>
            <pc:sldMk cId="2532742124" sldId="3900"/>
            <ac:picMk id="18" creationId="{DDBAEC5F-88E3-599E-1F74-8F4F10134CDD}"/>
          </ac:picMkLst>
        </pc:picChg>
        <pc:picChg chg="add mod">
          <ac:chgData name="Seino Rika" userId="214ff8f3-4710-4ba6-ae71-753dbde41a58" providerId="ADAL" clId="{B114934D-98FC-4D0C-9F72-03F62DBF9E99}" dt="2026-04-08T06:59:53.930" v="341" actId="1076"/>
          <ac:picMkLst>
            <pc:docMk/>
            <pc:sldMk cId="2532742124" sldId="3900"/>
            <ac:picMk id="19" creationId="{3FC13E5C-4ACA-5FFF-614D-89C07C431956}"/>
          </ac:picMkLst>
        </pc:picChg>
        <pc:picChg chg="del mod">
          <ac:chgData name="Seino Rika" userId="214ff8f3-4710-4ba6-ae71-753dbde41a58" providerId="ADAL" clId="{B114934D-98FC-4D0C-9F72-03F62DBF9E99}" dt="2026-04-09T01:13:47.425" v="430" actId="478"/>
          <ac:picMkLst>
            <pc:docMk/>
            <pc:sldMk cId="2532742124" sldId="3900"/>
            <ac:picMk id="28" creationId="{C0248AB9-0128-0A62-E87D-C2DB48A4B72B}"/>
          </ac:picMkLst>
        </pc:picChg>
        <pc:picChg chg="add mod">
          <ac:chgData name="Seino Rika" userId="214ff8f3-4710-4ba6-ae71-753dbde41a58" providerId="ADAL" clId="{B114934D-98FC-4D0C-9F72-03F62DBF9E99}" dt="2026-04-07T04:53:28.392" v="163" actId="1076"/>
          <ac:picMkLst>
            <pc:docMk/>
            <pc:sldMk cId="2532742124" sldId="3900"/>
            <ac:picMk id="1026" creationId="{9BFCAED2-7A25-DFB7-3F6D-66AB1B4B9E2C}"/>
          </ac:picMkLst>
        </pc:picChg>
        <pc:picChg chg="add mod">
          <ac:chgData name="Seino Rika" userId="214ff8f3-4710-4ba6-ae71-753dbde41a58" providerId="ADAL" clId="{B114934D-98FC-4D0C-9F72-03F62DBF9E99}" dt="2026-04-09T01:28:48.311" v="559" actId="14100"/>
          <ac:picMkLst>
            <pc:docMk/>
            <pc:sldMk cId="2532742124" sldId="3900"/>
            <ac:picMk id="1028" creationId="{2D0B3926-D3DE-21E5-DE9D-5D063ECB002F}"/>
          </ac:picMkLst>
        </pc:picChg>
        <pc:picChg chg="add del">
          <ac:chgData name="Seino Rika" userId="214ff8f3-4710-4ba6-ae71-753dbde41a58" providerId="ADAL" clId="{B114934D-98FC-4D0C-9F72-03F62DBF9E99}" dt="2026-04-08T06:58:01.665" v="324" actId="478"/>
          <ac:picMkLst>
            <pc:docMk/>
            <pc:sldMk cId="2532742124" sldId="3900"/>
            <ac:picMk id="2050" creationId="{EC75519F-90F7-348D-88C9-4820424DF6B1}"/>
          </ac:picMkLst>
        </pc:picChg>
        <pc:picChg chg="add del mod">
          <ac:chgData name="Seino Rika" userId="214ff8f3-4710-4ba6-ae71-753dbde41a58" providerId="ADAL" clId="{B114934D-98FC-4D0C-9F72-03F62DBF9E99}" dt="2026-04-09T01:28:12.566" v="553" actId="478"/>
          <ac:picMkLst>
            <pc:docMk/>
            <pc:sldMk cId="2532742124" sldId="3900"/>
            <ac:picMk id="2052" creationId="{75DAA7F3-6A27-A971-E9A3-3C1029E39F03}"/>
          </ac:picMkLst>
        </pc:picChg>
      </pc:sldChg>
      <pc:sldChg chg="addSp delSp modSp mod">
        <pc:chgData name="Seino Rika" userId="214ff8f3-4710-4ba6-ae71-753dbde41a58" providerId="ADAL" clId="{B114934D-98FC-4D0C-9F72-03F62DBF9E99}" dt="2026-04-09T00:02:49.594" v="419" actId="1076"/>
        <pc:sldMkLst>
          <pc:docMk/>
          <pc:sldMk cId="2486633315" sldId="3902"/>
        </pc:sldMkLst>
        <pc:spChg chg="mod ord">
          <ac:chgData name="Seino Rika" userId="214ff8f3-4710-4ba6-ae71-753dbde41a58" providerId="ADAL" clId="{B114934D-98FC-4D0C-9F72-03F62DBF9E99}" dt="2026-04-07T05:00:06.913" v="208" actId="14100"/>
          <ac:spMkLst>
            <pc:docMk/>
            <pc:sldMk cId="2486633315" sldId="3902"/>
            <ac:spMk id="6" creationId="{E7781DDB-6E07-0B84-AE2F-4D068E3A2251}"/>
          </ac:spMkLst>
        </pc:spChg>
        <pc:spChg chg="add mod">
          <ac:chgData name="Seino Rika" userId="214ff8f3-4710-4ba6-ae71-753dbde41a58" providerId="ADAL" clId="{B114934D-98FC-4D0C-9F72-03F62DBF9E99}" dt="2026-04-09T00:02:49.594" v="419" actId="1076"/>
          <ac:spMkLst>
            <pc:docMk/>
            <pc:sldMk cId="2486633315" sldId="3902"/>
            <ac:spMk id="8" creationId="{B9DCCA20-F04C-CEC5-55F9-97AC66E358CD}"/>
          </ac:spMkLst>
        </pc:spChg>
        <pc:spChg chg="add mod">
          <ac:chgData name="Seino Rika" userId="214ff8f3-4710-4ba6-ae71-753dbde41a58" providerId="ADAL" clId="{B114934D-98FC-4D0C-9F72-03F62DBF9E99}" dt="2026-04-09T00:02:41.996" v="418" actId="1076"/>
          <ac:spMkLst>
            <pc:docMk/>
            <pc:sldMk cId="2486633315" sldId="3902"/>
            <ac:spMk id="9" creationId="{FF9F98C2-A1C2-C208-CE6E-F2A5EEEE595E}"/>
          </ac:spMkLst>
        </pc:spChg>
        <pc:spChg chg="add mod">
          <ac:chgData name="Seino Rika" userId="214ff8f3-4710-4ba6-ae71-753dbde41a58" providerId="ADAL" clId="{B114934D-98FC-4D0C-9F72-03F62DBF9E99}" dt="2026-04-08T08:55:26.128" v="412" actId="20577"/>
          <ac:spMkLst>
            <pc:docMk/>
            <pc:sldMk cId="2486633315" sldId="3902"/>
            <ac:spMk id="10" creationId="{3D47D859-F1A4-D667-E035-B78E65FC1927}"/>
          </ac:spMkLst>
        </pc:spChg>
        <pc:spChg chg="add mod">
          <ac:chgData name="Seino Rika" userId="214ff8f3-4710-4ba6-ae71-753dbde41a58" providerId="ADAL" clId="{B114934D-98FC-4D0C-9F72-03F62DBF9E99}" dt="2026-04-09T00:02:38.628" v="417" actId="1076"/>
          <ac:spMkLst>
            <pc:docMk/>
            <pc:sldMk cId="2486633315" sldId="3902"/>
            <ac:spMk id="11" creationId="{2C44F2A9-E88D-7B74-AA16-185D0EC2AF22}"/>
          </ac:spMkLst>
        </pc:spChg>
        <pc:spChg chg="add mod">
          <ac:chgData name="Seino Rika" userId="214ff8f3-4710-4ba6-ae71-753dbde41a58" providerId="ADAL" clId="{B114934D-98FC-4D0C-9F72-03F62DBF9E99}" dt="2026-04-08T08:55:32.769" v="416" actId="20577"/>
          <ac:spMkLst>
            <pc:docMk/>
            <pc:sldMk cId="2486633315" sldId="3902"/>
            <ac:spMk id="12" creationId="{34C3703E-D9FC-CFB1-8CBF-9B33D0F9DD08}"/>
          </ac:spMkLst>
        </pc:spChg>
        <pc:spChg chg="mod">
          <ac:chgData name="Seino Rika" userId="214ff8f3-4710-4ba6-ae71-753dbde41a58" providerId="ADAL" clId="{B114934D-98FC-4D0C-9F72-03F62DBF9E99}" dt="2026-04-07T05:04:39.353" v="216" actId="20577"/>
          <ac:spMkLst>
            <pc:docMk/>
            <pc:sldMk cId="2486633315" sldId="3902"/>
            <ac:spMk id="46" creationId="{E0CC5EFA-DD68-E935-E8C6-DEB7C24E2A65}"/>
          </ac:spMkLst>
        </pc:spChg>
        <pc:picChg chg="add mod">
          <ac:chgData name="Seino Rika" userId="214ff8f3-4710-4ba6-ae71-753dbde41a58" providerId="ADAL" clId="{B114934D-98FC-4D0C-9F72-03F62DBF9E99}" dt="2026-04-08T07:00:57.952" v="348" actId="1076"/>
          <ac:picMkLst>
            <pc:docMk/>
            <pc:sldMk cId="2486633315" sldId="3902"/>
            <ac:picMk id="4" creationId="{A8E3327B-B0C1-A1D4-26DD-963A2C457BB9}"/>
          </ac:picMkLst>
        </pc:picChg>
        <pc:picChg chg="add mod">
          <ac:chgData name="Seino Rika" userId="214ff8f3-4710-4ba6-ae71-753dbde41a58" providerId="ADAL" clId="{B114934D-98FC-4D0C-9F72-03F62DBF9E99}" dt="2026-04-08T08:53:54.874" v="387" actId="1076"/>
          <ac:picMkLst>
            <pc:docMk/>
            <pc:sldMk cId="2486633315" sldId="3902"/>
            <ac:picMk id="2050" creationId="{1FD9D815-14A4-71E2-32DB-0B533FCE9039}"/>
          </ac:picMkLst>
        </pc:picChg>
        <pc:picChg chg="add mod">
          <ac:chgData name="Seino Rika" userId="214ff8f3-4710-4ba6-ae71-753dbde41a58" providerId="ADAL" clId="{B114934D-98FC-4D0C-9F72-03F62DBF9E99}" dt="2026-04-08T07:01:58.210" v="354" actId="1076"/>
          <ac:picMkLst>
            <pc:docMk/>
            <pc:sldMk cId="2486633315" sldId="3902"/>
            <ac:picMk id="3074" creationId="{D462A8AE-954D-D701-FEF2-0F9383764C8F}"/>
          </ac:picMkLst>
        </pc:picChg>
      </pc:sldChg>
      <pc:sldChg chg="addSp delSp modSp mod">
        <pc:chgData name="Seino Rika" userId="214ff8f3-4710-4ba6-ae71-753dbde41a58" providerId="ADAL" clId="{B114934D-98FC-4D0C-9F72-03F62DBF9E99}" dt="2026-04-08T07:00:26.009" v="346" actId="1076"/>
        <pc:sldMkLst>
          <pc:docMk/>
          <pc:sldMk cId="1388592320" sldId="3903"/>
        </pc:sldMkLst>
        <pc:spChg chg="mod">
          <ac:chgData name="Seino Rika" userId="214ff8f3-4710-4ba6-ae71-753dbde41a58" providerId="ADAL" clId="{B114934D-98FC-4D0C-9F72-03F62DBF9E99}" dt="2026-04-07T05:09:12.573" v="223" actId="20577"/>
          <ac:spMkLst>
            <pc:docMk/>
            <pc:sldMk cId="1388592320" sldId="3903"/>
            <ac:spMk id="46" creationId="{C492D482-95E6-E819-19EE-DBF3567B8783}"/>
          </ac:spMkLst>
        </pc:spChg>
        <pc:picChg chg="add mod">
          <ac:chgData name="Seino Rika" userId="214ff8f3-4710-4ba6-ae71-753dbde41a58" providerId="ADAL" clId="{B114934D-98FC-4D0C-9F72-03F62DBF9E99}" dt="2026-04-07T05:11:22.061" v="238" actId="1076"/>
          <ac:picMkLst>
            <pc:docMk/>
            <pc:sldMk cId="1388592320" sldId="3903"/>
            <ac:picMk id="4" creationId="{74127F6B-7C8E-6C8F-4BF0-CC29810B3CF7}"/>
          </ac:picMkLst>
        </pc:picChg>
        <pc:picChg chg="add del mod">
          <ac:chgData name="Seino Rika" userId="214ff8f3-4710-4ba6-ae71-753dbde41a58" providerId="ADAL" clId="{B114934D-98FC-4D0C-9F72-03F62DBF9E99}" dt="2026-04-08T07:00:15.066" v="344" actId="478"/>
          <ac:picMkLst>
            <pc:docMk/>
            <pc:sldMk cId="1388592320" sldId="3903"/>
            <ac:picMk id="6" creationId="{7D5FDA9C-ABCD-DE0C-C62F-946E40BB83EB}"/>
          </ac:picMkLst>
        </pc:picChg>
        <pc:picChg chg="add mod">
          <ac:chgData name="Seino Rika" userId="214ff8f3-4710-4ba6-ae71-753dbde41a58" providerId="ADAL" clId="{B114934D-98FC-4D0C-9F72-03F62DBF9E99}" dt="2026-04-08T07:00:26.009" v="346" actId="1076"/>
          <ac:picMkLst>
            <pc:docMk/>
            <pc:sldMk cId="1388592320" sldId="3903"/>
            <ac:picMk id="7" creationId="{57346CC3-7AA7-7C26-6CE4-7E371C17C993}"/>
          </ac:picMkLst>
        </pc:picChg>
      </pc:sldChg>
    </pc:docChg>
  </pc:docChgLst>
  <pc:docChgLst>
    <pc:chgData name="Matsubara Tomoaki" userId="S::matsubara.t@lefixea.com::ef143bb3-7e06-476c-90cc-89a444f71210" providerId="AD" clId="Web-{323FE44C-F1DA-618F-1044-5F886FE315E5}"/>
    <pc:docChg chg="modSld">
      <pc:chgData name="Matsubara Tomoaki" userId="S::matsubara.t@lefixea.com::ef143bb3-7e06-476c-90cc-89a444f71210" providerId="AD" clId="Web-{323FE44C-F1DA-618F-1044-5F886FE315E5}" dt="2026-04-08T08:15:08.993" v="4" actId="20577"/>
      <pc:docMkLst>
        <pc:docMk/>
      </pc:docMkLst>
      <pc:sldChg chg="modSp">
        <pc:chgData name="Matsubara Tomoaki" userId="S::matsubara.t@lefixea.com::ef143bb3-7e06-476c-90cc-89a444f71210" providerId="AD" clId="Web-{323FE44C-F1DA-618F-1044-5F886FE315E5}" dt="2026-04-08T08:15:08.993" v="4" actId="20577"/>
        <pc:sldMkLst>
          <pc:docMk/>
          <pc:sldMk cId="2486633315" sldId="3902"/>
        </pc:sldMkLst>
        <pc:spChg chg="mod">
          <ac:chgData name="Matsubara Tomoaki" userId="S::matsubara.t@lefixea.com::ef143bb3-7e06-476c-90cc-89a444f71210" providerId="AD" clId="Web-{323FE44C-F1DA-618F-1044-5F886FE315E5}" dt="2026-04-08T08:15:08.993" v="4" actId="20577"/>
          <ac:spMkLst>
            <pc:docMk/>
            <pc:sldMk cId="2486633315" sldId="3902"/>
            <ac:spMk id="46" creationId="{E0CC5EFA-DD68-E935-E8C6-DEB7C24E2A65}"/>
          </ac:spMkLst>
        </pc:spChg>
      </pc:sldChg>
    </pc:docChg>
  </pc:docChgLst>
  <pc:docChgLst>
    <pc:chgData name="Kubota Nichika" userId="S::kubota.n@lefixea.com::8fb0ef68-18aa-4d1b-b018-3b48622e93e2" providerId="AD" clId="Web-{3D635082-2A87-52B6-56F0-DBA7DDBE9335}"/>
    <pc:docChg chg="modSld">
      <pc:chgData name="Kubota Nichika" userId="S::kubota.n@lefixea.com::8fb0ef68-18aa-4d1b-b018-3b48622e93e2" providerId="AD" clId="Web-{3D635082-2A87-52B6-56F0-DBA7DDBE9335}" dt="2026-04-09T00:43:57.995" v="18" actId="20577"/>
      <pc:docMkLst>
        <pc:docMk/>
      </pc:docMkLst>
      <pc:sldChg chg="addSp delSp modSp">
        <pc:chgData name="Kubota Nichika" userId="S::kubota.n@lefixea.com::8fb0ef68-18aa-4d1b-b018-3b48622e93e2" providerId="AD" clId="Web-{3D635082-2A87-52B6-56F0-DBA7DDBE9335}" dt="2026-04-09T00:43:57.995" v="18" actId="20577"/>
        <pc:sldMkLst>
          <pc:docMk/>
          <pc:sldMk cId="2819633542" sldId="3844"/>
        </pc:sldMkLst>
        <pc:spChg chg="add mod">
          <ac:chgData name="Kubota Nichika" userId="S::kubota.n@lefixea.com::8fb0ef68-18aa-4d1b-b018-3b48622e93e2" providerId="AD" clId="Web-{3D635082-2A87-52B6-56F0-DBA7DDBE9335}" dt="2026-04-09T00:43:57.995" v="18" actId="20577"/>
          <ac:spMkLst>
            <pc:docMk/>
            <pc:sldMk cId="2819633542" sldId="3844"/>
            <ac:spMk id="6" creationId="{13D757CF-D9CC-2FED-41CD-6280A18E9D91}"/>
          </ac:spMkLst>
        </pc:spChg>
        <pc:picChg chg="add del mod">
          <ac:chgData name="Kubota Nichika" userId="S::kubota.n@lefixea.com::8fb0ef68-18aa-4d1b-b018-3b48622e93e2" providerId="AD" clId="Web-{3D635082-2A87-52B6-56F0-DBA7DDBE9335}" dt="2026-04-09T00:43:25.338" v="3"/>
          <ac:picMkLst>
            <pc:docMk/>
            <pc:sldMk cId="2819633542" sldId="3844"/>
            <ac:picMk id="3" creationId="{7E25F8A6-79C5-5481-C988-2A457E341F55}"/>
          </ac:picMkLst>
        </pc:picChg>
        <pc:picChg chg="add">
          <ac:chgData name="Kubota Nichika" userId="S::kubota.n@lefixea.com::8fb0ef68-18aa-4d1b-b018-3b48622e93e2" providerId="AD" clId="Web-{3D635082-2A87-52B6-56F0-DBA7DDBE9335}" dt="2026-04-09T00:43:27.120" v="4"/>
          <ac:picMkLst>
            <pc:docMk/>
            <pc:sldMk cId="2819633542" sldId="3844"/>
            <ac:picMk id="5" creationId="{96F57ED9-318E-B001-D5CA-908C41CE347A}"/>
          </ac:picMkLst>
        </pc:picChg>
      </pc:sldChg>
    </pc:docChg>
  </pc:docChgLst>
  <pc:docChgLst>
    <pc:chgData name="Matsubara Tomoaki" userId="ef143bb3-7e06-476c-90cc-89a444f71210" providerId="ADAL" clId="{A544731A-1D18-58F3-B398-43D663FCF7AC}"/>
    <pc:docChg chg="custSel addSld delSld modSld sldOrd">
      <pc:chgData name="Matsubara Tomoaki" userId="ef143bb3-7e06-476c-90cc-89a444f71210" providerId="ADAL" clId="{A544731A-1D18-58F3-B398-43D663FCF7AC}" dt="2026-04-03T11:03:41.193" v="834" actId="404"/>
      <pc:docMkLst>
        <pc:docMk/>
      </pc:docMkLst>
      <pc:sldChg chg="addSp delSp modSp mod">
        <pc:chgData name="Matsubara Tomoaki" userId="ef143bb3-7e06-476c-90cc-89a444f71210" providerId="ADAL" clId="{A544731A-1D18-58F3-B398-43D663FCF7AC}" dt="2026-04-02T08:25:16.366" v="219" actId="478"/>
        <pc:sldMkLst>
          <pc:docMk/>
          <pc:sldMk cId="2819633542" sldId="3844"/>
        </pc:sldMkLst>
        <pc:spChg chg="mod">
          <ac:chgData name="Matsubara Tomoaki" userId="ef143bb3-7e06-476c-90cc-89a444f71210" providerId="ADAL" clId="{A544731A-1D18-58F3-B398-43D663FCF7AC}" dt="2026-04-02T08:22:56.783" v="59" actId="20577"/>
          <ac:spMkLst>
            <pc:docMk/>
            <pc:sldMk cId="2819633542" sldId="3844"/>
            <ac:spMk id="2" creationId="{68BB6C06-41F5-7E51-0BBE-25B47B2E13B6}"/>
          </ac:spMkLst>
        </pc:spChg>
      </pc:sldChg>
      <pc:sldChg chg="modSp mod">
        <pc:chgData name="Matsubara Tomoaki" userId="ef143bb3-7e06-476c-90cc-89a444f71210" providerId="ADAL" clId="{A544731A-1D18-58F3-B398-43D663FCF7AC}" dt="2026-04-03T11:01:52.559" v="814" actId="404"/>
        <pc:sldMkLst>
          <pc:docMk/>
          <pc:sldMk cId="548574423" sldId="3896"/>
        </pc:sldMkLst>
        <pc:spChg chg="mod">
          <ac:chgData name="Matsubara Tomoaki" userId="ef143bb3-7e06-476c-90cc-89a444f71210" providerId="ADAL" clId="{A544731A-1D18-58F3-B398-43D663FCF7AC}" dt="2026-04-03T11:01:48.686" v="813" actId="404"/>
          <ac:spMkLst>
            <pc:docMk/>
            <pc:sldMk cId="548574423" sldId="3896"/>
            <ac:spMk id="9" creationId="{2D9D1130-9CED-5378-1DBF-EF9947962E24}"/>
          </ac:spMkLst>
        </pc:spChg>
        <pc:spChg chg="mod">
          <ac:chgData name="Matsubara Tomoaki" userId="ef143bb3-7e06-476c-90cc-89a444f71210" providerId="ADAL" clId="{A544731A-1D18-58F3-B398-43D663FCF7AC}" dt="2026-04-03T11:01:52.559" v="814" actId="404"/>
          <ac:spMkLst>
            <pc:docMk/>
            <pc:sldMk cId="548574423" sldId="3896"/>
            <ac:spMk id="18" creationId="{E3AA934B-BA32-510B-CF2D-F0657BCAB998}"/>
          </ac:spMkLst>
        </pc:spChg>
        <pc:spChg chg="mod">
          <ac:chgData name="Matsubara Tomoaki" userId="ef143bb3-7e06-476c-90cc-89a444f71210" providerId="ADAL" clId="{A544731A-1D18-58F3-B398-43D663FCF7AC}" dt="2026-04-02T08:24:53.156" v="216" actId="20577"/>
          <ac:spMkLst>
            <pc:docMk/>
            <pc:sldMk cId="548574423" sldId="3896"/>
            <ac:spMk id="20" creationId="{5AB23975-38D1-2211-7A16-A1E5B8BC1E57}"/>
          </ac:spMkLst>
        </pc:spChg>
        <pc:spChg chg="mod">
          <ac:chgData name="Matsubara Tomoaki" userId="ef143bb3-7e06-476c-90cc-89a444f71210" providerId="ADAL" clId="{A544731A-1D18-58F3-B398-43D663FCF7AC}" dt="2026-04-03T11:01:44.638" v="812" actId="404"/>
          <ac:spMkLst>
            <pc:docMk/>
            <pc:sldMk cId="548574423" sldId="3896"/>
            <ac:spMk id="46" creationId="{4468475E-7A65-95D0-CE32-9C2F5BED2831}"/>
          </ac:spMkLst>
        </pc:spChg>
      </pc:sldChg>
      <pc:sldChg chg="modSp mod">
        <pc:chgData name="Matsubara Tomoaki" userId="ef143bb3-7e06-476c-90cc-89a444f71210" providerId="ADAL" clId="{A544731A-1D18-58F3-B398-43D663FCF7AC}" dt="2026-04-03T11:02:03.182" v="819" actId="404"/>
        <pc:sldMkLst>
          <pc:docMk/>
          <pc:sldMk cId="3574525851" sldId="3897"/>
        </pc:sldMkLst>
        <pc:spChg chg="mod">
          <ac:chgData name="Matsubara Tomoaki" userId="ef143bb3-7e06-476c-90cc-89a444f71210" providerId="ADAL" clId="{A544731A-1D18-58F3-B398-43D663FCF7AC}" dt="2026-04-03T11:01:57.411" v="816" actId="404"/>
          <ac:spMkLst>
            <pc:docMk/>
            <pc:sldMk cId="3574525851" sldId="3897"/>
            <ac:spMk id="12" creationId="{B19E0378-17BE-082C-4BE0-EC8AF06219E1}"/>
          </ac:spMkLst>
        </pc:spChg>
        <pc:spChg chg="mod">
          <ac:chgData name="Matsubara Tomoaki" userId="ef143bb3-7e06-476c-90cc-89a444f71210" providerId="ADAL" clId="{A544731A-1D18-58F3-B398-43D663FCF7AC}" dt="2026-04-03T07:02:28.037" v="767" actId="20577"/>
          <ac:spMkLst>
            <pc:docMk/>
            <pc:sldMk cId="3574525851" sldId="3897"/>
            <ac:spMk id="15" creationId="{3C0EDD10-944E-B9CB-7DDE-C440E08499BC}"/>
          </ac:spMkLst>
        </pc:spChg>
        <pc:spChg chg="mod">
          <ac:chgData name="Matsubara Tomoaki" userId="ef143bb3-7e06-476c-90cc-89a444f71210" providerId="ADAL" clId="{A544731A-1D18-58F3-B398-43D663FCF7AC}" dt="2026-04-03T11:02:03.182" v="819" actId="404"/>
          <ac:spMkLst>
            <pc:docMk/>
            <pc:sldMk cId="3574525851" sldId="3897"/>
            <ac:spMk id="46" creationId="{4468475E-7A65-95D0-CE32-9C2F5BED2831}"/>
          </ac:spMkLst>
        </pc:spChg>
      </pc:sldChg>
      <pc:sldChg chg="modSp mod">
        <pc:chgData name="Matsubara Tomoaki" userId="ef143bb3-7e06-476c-90cc-89a444f71210" providerId="ADAL" clId="{A544731A-1D18-58F3-B398-43D663FCF7AC}" dt="2026-04-03T11:03:37.679" v="833" actId="404"/>
        <pc:sldMkLst>
          <pc:docMk/>
          <pc:sldMk cId="4112484064" sldId="3899"/>
        </pc:sldMkLst>
        <pc:spChg chg="mod">
          <ac:chgData name="Matsubara Tomoaki" userId="ef143bb3-7e06-476c-90cc-89a444f71210" providerId="ADAL" clId="{A544731A-1D18-58F3-B398-43D663FCF7AC}" dt="2026-04-02T08:25:01.681" v="218" actId="20577"/>
          <ac:spMkLst>
            <pc:docMk/>
            <pc:sldMk cId="4112484064" sldId="3899"/>
            <ac:spMk id="20" creationId="{5AB23975-38D1-2211-7A16-A1E5B8BC1E57}"/>
          </ac:spMkLst>
        </pc:spChg>
        <pc:spChg chg="mod">
          <ac:chgData name="Matsubara Tomoaki" userId="ef143bb3-7e06-476c-90cc-89a444f71210" providerId="ADAL" clId="{A544731A-1D18-58F3-B398-43D663FCF7AC}" dt="2026-04-03T11:03:37.679" v="833" actId="404"/>
          <ac:spMkLst>
            <pc:docMk/>
            <pc:sldMk cId="4112484064" sldId="3899"/>
            <ac:spMk id="26" creationId="{A18E402D-8CD5-1B7D-6E01-8271EC475F5A}"/>
          </ac:spMkLst>
        </pc:spChg>
        <pc:spChg chg="mod">
          <ac:chgData name="Matsubara Tomoaki" userId="ef143bb3-7e06-476c-90cc-89a444f71210" providerId="ADAL" clId="{A544731A-1D18-58F3-B398-43D663FCF7AC}" dt="2026-04-03T11:03:34.743" v="832" actId="404"/>
          <ac:spMkLst>
            <pc:docMk/>
            <pc:sldMk cId="4112484064" sldId="3899"/>
            <ac:spMk id="40" creationId="{0CCD40F9-2B95-94FF-F634-FCD5229B82B8}"/>
          </ac:spMkLst>
        </pc:spChg>
        <pc:spChg chg="mod">
          <ac:chgData name="Matsubara Tomoaki" userId="ef143bb3-7e06-476c-90cc-89a444f71210" providerId="ADAL" clId="{A544731A-1D18-58F3-B398-43D663FCF7AC}" dt="2026-04-03T07:03:01.944" v="787" actId="20577"/>
          <ac:spMkLst>
            <pc:docMk/>
            <pc:sldMk cId="4112484064" sldId="3899"/>
            <ac:spMk id="46" creationId="{4468475E-7A65-95D0-CE32-9C2F5BED2831}"/>
          </ac:spMkLst>
        </pc:spChg>
      </pc:sldChg>
      <pc:sldChg chg="modSp mod">
        <pc:chgData name="Matsubara Tomoaki" userId="ef143bb3-7e06-476c-90cc-89a444f71210" providerId="ADAL" clId="{A544731A-1D18-58F3-B398-43D663FCF7AC}" dt="2026-04-03T11:02:29.814" v="827" actId="404"/>
        <pc:sldMkLst>
          <pc:docMk/>
          <pc:sldMk cId="2532742124" sldId="3900"/>
        </pc:sldMkLst>
        <pc:spChg chg="mod">
          <ac:chgData name="Matsubara Tomoaki" userId="ef143bb3-7e06-476c-90cc-89a444f71210" providerId="ADAL" clId="{A544731A-1D18-58F3-B398-43D663FCF7AC}" dt="2026-04-03T11:02:29.814" v="827" actId="404"/>
          <ac:spMkLst>
            <pc:docMk/>
            <pc:sldMk cId="2532742124" sldId="3900"/>
            <ac:spMk id="4" creationId="{C03A94DC-A73C-3932-9C5E-A0AD02883DC9}"/>
          </ac:spMkLst>
        </pc:spChg>
        <pc:spChg chg="mod">
          <ac:chgData name="Matsubara Tomoaki" userId="ef143bb3-7e06-476c-90cc-89a444f71210" providerId="ADAL" clId="{A544731A-1D18-58F3-B398-43D663FCF7AC}" dt="2026-04-03T11:02:18.984" v="822" actId="404"/>
          <ac:spMkLst>
            <pc:docMk/>
            <pc:sldMk cId="2532742124" sldId="3900"/>
            <ac:spMk id="6" creationId="{525CE73C-F356-7973-6216-486C5479C55F}"/>
          </ac:spMkLst>
        </pc:spChg>
        <pc:spChg chg="mod">
          <ac:chgData name="Matsubara Tomoaki" userId="ef143bb3-7e06-476c-90cc-89a444f71210" providerId="ADAL" clId="{A544731A-1D18-58F3-B398-43D663FCF7AC}" dt="2026-04-03T11:02:26.103" v="825" actId="404"/>
          <ac:spMkLst>
            <pc:docMk/>
            <pc:sldMk cId="2532742124" sldId="3900"/>
            <ac:spMk id="11" creationId="{3F4A985B-7168-C29D-390E-1DDE684CEE95}"/>
          </ac:spMkLst>
        </pc:spChg>
        <pc:spChg chg="mod">
          <ac:chgData name="Matsubara Tomoaki" userId="ef143bb3-7e06-476c-90cc-89a444f71210" providerId="ADAL" clId="{A544731A-1D18-58F3-B398-43D663FCF7AC}" dt="2026-04-03T11:02:23.265" v="824" actId="404"/>
          <ac:spMkLst>
            <pc:docMk/>
            <pc:sldMk cId="2532742124" sldId="3900"/>
            <ac:spMk id="17" creationId="{AA686BB9-FCA7-7FBA-FBA5-D4658C0C9909}"/>
          </ac:spMkLst>
        </pc:spChg>
        <pc:spChg chg="mod">
          <ac:chgData name="Matsubara Tomoaki" userId="ef143bb3-7e06-476c-90cc-89a444f71210" providerId="ADAL" clId="{A544731A-1D18-58F3-B398-43D663FCF7AC}" dt="2026-04-02T08:24:58.269" v="217" actId="20577"/>
          <ac:spMkLst>
            <pc:docMk/>
            <pc:sldMk cId="2532742124" sldId="3900"/>
            <ac:spMk id="20" creationId="{5AB23975-38D1-2211-7A16-A1E5B8BC1E57}"/>
          </ac:spMkLst>
        </pc:spChg>
        <pc:spChg chg="mod">
          <ac:chgData name="Matsubara Tomoaki" userId="ef143bb3-7e06-476c-90cc-89a444f71210" providerId="ADAL" clId="{A544731A-1D18-58F3-B398-43D663FCF7AC}" dt="2026-04-03T11:02:08.906" v="820" actId="404"/>
          <ac:spMkLst>
            <pc:docMk/>
            <pc:sldMk cId="2532742124" sldId="3900"/>
            <ac:spMk id="46" creationId="{4468475E-7A65-95D0-CE32-9C2F5BED2831}"/>
          </ac:spMkLst>
        </pc:spChg>
      </pc:sldChg>
      <pc:sldChg chg="addSp delSp modSp add mod">
        <pc:chgData name="Matsubara Tomoaki" userId="ef143bb3-7e06-476c-90cc-89a444f71210" providerId="ADAL" clId="{A544731A-1D18-58F3-B398-43D663FCF7AC}" dt="2026-04-03T11:03:41.193" v="834" actId="404"/>
        <pc:sldMkLst>
          <pc:docMk/>
          <pc:sldMk cId="2486633315" sldId="3902"/>
        </pc:sldMkLst>
        <pc:spChg chg="mod">
          <ac:chgData name="Matsubara Tomoaki" userId="ef143bb3-7e06-476c-90cc-89a444f71210" providerId="ADAL" clId="{A544731A-1D18-58F3-B398-43D663FCF7AC}" dt="2026-04-03T07:03:43.349" v="809" actId="20577"/>
          <ac:spMkLst>
            <pc:docMk/>
            <pc:sldMk cId="2486633315" sldId="3902"/>
            <ac:spMk id="5" creationId="{356FAD76-3AB7-26AC-E45E-D995323AFDC6}"/>
          </ac:spMkLst>
        </pc:spChg>
        <pc:spChg chg="add mod">
          <ac:chgData name="Matsubara Tomoaki" userId="ef143bb3-7e06-476c-90cc-89a444f71210" providerId="ADAL" clId="{A544731A-1D18-58F3-B398-43D663FCF7AC}" dt="2026-04-02T08:32:29.897" v="374" actId="14100"/>
          <ac:spMkLst>
            <pc:docMk/>
            <pc:sldMk cId="2486633315" sldId="3902"/>
            <ac:spMk id="6" creationId="{E7781DDB-6E07-0B84-AE2F-4D068E3A2251}"/>
          </ac:spMkLst>
        </pc:spChg>
        <pc:spChg chg="add mod">
          <ac:chgData name="Matsubara Tomoaki" userId="ef143bb3-7e06-476c-90cc-89a444f71210" providerId="ADAL" clId="{A544731A-1D18-58F3-B398-43D663FCF7AC}" dt="2026-04-02T08:32:53.892" v="378" actId="207"/>
          <ac:spMkLst>
            <pc:docMk/>
            <pc:sldMk cId="2486633315" sldId="3902"/>
            <ac:spMk id="7" creationId="{351A16F7-572B-0791-C3AE-3D201C948159}"/>
          </ac:spMkLst>
        </pc:spChg>
        <pc:spChg chg="mod">
          <ac:chgData name="Matsubara Tomoaki" userId="ef143bb3-7e06-476c-90cc-89a444f71210" providerId="ADAL" clId="{A544731A-1D18-58F3-B398-43D663FCF7AC}" dt="2026-04-03T04:21:26.412" v="386" actId="20577"/>
          <ac:spMkLst>
            <pc:docMk/>
            <pc:sldMk cId="2486633315" sldId="3902"/>
            <ac:spMk id="20" creationId="{E8F1FEEB-91FC-86D5-6FC1-6524F7DC8711}"/>
          </ac:spMkLst>
        </pc:spChg>
        <pc:spChg chg="mod">
          <ac:chgData name="Matsubara Tomoaki" userId="ef143bb3-7e06-476c-90cc-89a444f71210" providerId="ADAL" clId="{A544731A-1D18-58F3-B398-43D663FCF7AC}" dt="2026-04-03T11:03:41.193" v="834" actId="404"/>
          <ac:spMkLst>
            <pc:docMk/>
            <pc:sldMk cId="2486633315" sldId="3902"/>
            <ac:spMk id="46" creationId="{E0CC5EFA-DD68-E935-E8C6-DEB7C24E2A65}"/>
          </ac:spMkLst>
        </pc:spChg>
        <pc:picChg chg="add mod">
          <ac:chgData name="Matsubara Tomoaki" userId="ef143bb3-7e06-476c-90cc-89a444f71210" providerId="ADAL" clId="{A544731A-1D18-58F3-B398-43D663FCF7AC}" dt="2026-04-02T08:31:40.980" v="366" actId="1076"/>
          <ac:picMkLst>
            <pc:docMk/>
            <pc:sldMk cId="2486633315" sldId="3902"/>
            <ac:picMk id="2" creationId="{04C19B20-59DC-A97C-B0D8-6BDBAA743E6C}"/>
          </ac:picMkLst>
        </pc:picChg>
      </pc:sldChg>
      <pc:sldChg chg="addSp delSp modSp add mod ord">
        <pc:chgData name="Matsubara Tomoaki" userId="ef143bb3-7e06-476c-90cc-89a444f71210" providerId="ADAL" clId="{A544731A-1D18-58F3-B398-43D663FCF7AC}" dt="2026-04-03T11:03:22.449" v="830" actId="404"/>
        <pc:sldMkLst>
          <pc:docMk/>
          <pc:sldMk cId="1388592320" sldId="3903"/>
        </pc:sldMkLst>
        <pc:spChg chg="mod">
          <ac:chgData name="Matsubara Tomoaki" userId="ef143bb3-7e06-476c-90cc-89a444f71210" providerId="ADAL" clId="{A544731A-1D18-58F3-B398-43D663FCF7AC}" dt="2026-04-03T04:22:33.544" v="595" actId="20577"/>
          <ac:spMkLst>
            <pc:docMk/>
            <pc:sldMk cId="1388592320" sldId="3903"/>
            <ac:spMk id="5" creationId="{1CE4BA41-D8F9-8597-3E6F-E659168D54B7}"/>
          </ac:spMkLst>
        </pc:spChg>
        <pc:spChg chg="mod">
          <ac:chgData name="Matsubara Tomoaki" userId="ef143bb3-7e06-476c-90cc-89a444f71210" providerId="ADAL" clId="{A544731A-1D18-58F3-B398-43D663FCF7AC}" dt="2026-04-03T04:21:59.230" v="438" actId="20577"/>
          <ac:spMkLst>
            <pc:docMk/>
            <pc:sldMk cId="1388592320" sldId="3903"/>
            <ac:spMk id="20" creationId="{7E2E5EA0-3E5C-358B-7FED-1EE266FEFC80}"/>
          </ac:spMkLst>
        </pc:spChg>
        <pc:spChg chg="mod">
          <ac:chgData name="Matsubara Tomoaki" userId="ef143bb3-7e06-476c-90cc-89a444f71210" providerId="ADAL" clId="{A544731A-1D18-58F3-B398-43D663FCF7AC}" dt="2026-04-03T11:03:22.449" v="830" actId="404"/>
          <ac:spMkLst>
            <pc:docMk/>
            <pc:sldMk cId="1388592320" sldId="3903"/>
            <ac:spMk id="46" creationId="{C492D482-95E6-E819-19EE-DBF3567B878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C80DEDF-D1F8-3044-A2EA-37054BB3A3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969C2DA-CA2D-2B4A-B2C3-0AA1418E31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4BB5DB-5A56-CF43-B5BB-571F07623099}" type="datetimeFigureOut">
              <a:rPr kumimoji="1" lang="ja-JP" altLang="en-US" smtClean="0"/>
              <a:t>2026/4/9</a:t>
            </a:fld>
            <a:endParaRPr kumimoji="1" lang="ja-JP" altLang="en-US"/>
          </a:p>
        </p:txBody>
      </p:sp>
      <p:sp>
        <p:nvSpPr>
          <p:cNvPr id="4" name="フッター プレースホルダー 3">
            <a:extLst>
              <a:ext uri="{FF2B5EF4-FFF2-40B4-BE49-F238E27FC236}">
                <a16:creationId xmlns:a16="http://schemas.microsoft.com/office/drawing/2014/main" id="{0FEC747E-38EF-3041-9BC5-9265BB3959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8672EDE-2C0B-ED4C-A761-030583F354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75533C-D1F7-564E-9E19-9D5E53E146DB}" type="slidenum">
              <a:rPr kumimoji="1" lang="ja-JP" altLang="en-US" smtClean="0"/>
              <a:t>‹#›</a:t>
            </a:fld>
            <a:endParaRPr kumimoji="1" lang="ja-JP" altLang="en-US"/>
          </a:p>
        </p:txBody>
      </p:sp>
    </p:spTree>
    <p:extLst>
      <p:ext uri="{BB962C8B-B14F-4D97-AF65-F5344CB8AC3E}">
        <p14:creationId xmlns:p14="http://schemas.microsoft.com/office/powerpoint/2010/main" val="1345790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C60E9-5877-444C-84B7-37D16D2A8C27}" type="datetimeFigureOut">
              <a:rPr lang="en-GB" smtClean="0"/>
              <a:t>09/04/2026</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EC724-DA86-49C3-9B67-CFEF5279C41D}" type="slidenum">
              <a:rPr lang="en-GB" smtClean="0"/>
              <a:t>‹#›</a:t>
            </a:fld>
            <a:endParaRPr lang="en-GB"/>
          </a:p>
        </p:txBody>
      </p:sp>
    </p:spTree>
    <p:extLst>
      <p:ext uri="{BB962C8B-B14F-4D97-AF65-F5344CB8AC3E}">
        <p14:creationId xmlns:p14="http://schemas.microsoft.com/office/powerpoint/2010/main" val="283437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8096-0738-3CAB-675A-CADFFEA07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7D5E8-372A-6F30-977D-D0CFC77F0BD7}"/>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AD72BF89-27C2-58A8-AD26-73AB26376D70}"/>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D0D3F3D-31C6-F301-7AEA-340D443F5A8B}"/>
              </a:ext>
            </a:extLst>
          </p:cNvPr>
          <p:cNvSpPr>
            <a:spLocks noGrp="1"/>
          </p:cNvSpPr>
          <p:nvPr>
            <p:ph type="sldNum" sz="quarter" idx="10"/>
          </p:nvPr>
        </p:nvSpPr>
        <p:spPr/>
        <p:txBody>
          <a:bodyPr/>
          <a:lstStyle/>
          <a:p>
            <a:fld id="{92CEC724-DA86-49C3-9B67-CFEF5279C41D}" type="slidenum">
              <a:rPr lang="en-GB" smtClean="0"/>
              <a:t>2</a:t>
            </a:fld>
            <a:endParaRPr lang="en-GB"/>
          </a:p>
        </p:txBody>
      </p:sp>
    </p:spTree>
    <p:extLst>
      <p:ext uri="{BB962C8B-B14F-4D97-AF65-F5344CB8AC3E}">
        <p14:creationId xmlns:p14="http://schemas.microsoft.com/office/powerpoint/2010/main" val="353493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8096-0738-3CAB-675A-CADFFEA07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7D5E8-372A-6F30-977D-D0CFC77F0BD7}"/>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AD72BF89-27C2-58A8-AD26-73AB26376D70}"/>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D0D3F3D-31C6-F301-7AEA-340D443F5A8B}"/>
              </a:ext>
            </a:extLst>
          </p:cNvPr>
          <p:cNvSpPr>
            <a:spLocks noGrp="1"/>
          </p:cNvSpPr>
          <p:nvPr>
            <p:ph type="sldNum" sz="quarter" idx="10"/>
          </p:nvPr>
        </p:nvSpPr>
        <p:spPr/>
        <p:txBody>
          <a:bodyPr/>
          <a:lstStyle/>
          <a:p>
            <a:fld id="{92CEC724-DA86-49C3-9B67-CFEF5279C41D}" type="slidenum">
              <a:rPr lang="en-GB" smtClean="0"/>
              <a:t>3</a:t>
            </a:fld>
            <a:endParaRPr lang="en-GB"/>
          </a:p>
        </p:txBody>
      </p:sp>
    </p:spTree>
    <p:extLst>
      <p:ext uri="{BB962C8B-B14F-4D97-AF65-F5344CB8AC3E}">
        <p14:creationId xmlns:p14="http://schemas.microsoft.com/office/powerpoint/2010/main" val="39515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8096-0738-3CAB-675A-CADFFEA07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7D5E8-372A-6F30-977D-D0CFC77F0BD7}"/>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AD72BF89-27C2-58A8-AD26-73AB26376D70}"/>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D0D3F3D-31C6-F301-7AEA-340D443F5A8B}"/>
              </a:ext>
            </a:extLst>
          </p:cNvPr>
          <p:cNvSpPr>
            <a:spLocks noGrp="1"/>
          </p:cNvSpPr>
          <p:nvPr>
            <p:ph type="sldNum" sz="quarter" idx="10"/>
          </p:nvPr>
        </p:nvSpPr>
        <p:spPr/>
        <p:txBody>
          <a:bodyPr/>
          <a:lstStyle/>
          <a:p>
            <a:fld id="{92CEC724-DA86-49C3-9B67-CFEF5279C41D}" type="slidenum">
              <a:rPr lang="en-GB" smtClean="0"/>
              <a:t>4</a:t>
            </a:fld>
            <a:endParaRPr lang="en-GB"/>
          </a:p>
        </p:txBody>
      </p:sp>
    </p:spTree>
    <p:extLst>
      <p:ext uri="{BB962C8B-B14F-4D97-AF65-F5344CB8AC3E}">
        <p14:creationId xmlns:p14="http://schemas.microsoft.com/office/powerpoint/2010/main" val="330818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3EF64-E43B-FA63-AF1E-6759BCE5C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434C4-49CB-11D3-0BD0-5279EDF57068}"/>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0DDFF203-FFE3-957C-E281-847E6ADE2611}"/>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DD8FE462-EC29-A22A-AE58-2D1BF550B918}"/>
              </a:ext>
            </a:extLst>
          </p:cNvPr>
          <p:cNvSpPr>
            <a:spLocks noGrp="1"/>
          </p:cNvSpPr>
          <p:nvPr>
            <p:ph type="sldNum" sz="quarter" idx="10"/>
          </p:nvPr>
        </p:nvSpPr>
        <p:spPr/>
        <p:txBody>
          <a:bodyPr/>
          <a:lstStyle/>
          <a:p>
            <a:fld id="{92CEC724-DA86-49C3-9B67-CFEF5279C41D}" type="slidenum">
              <a:rPr lang="en-GB" smtClean="0"/>
              <a:t>5</a:t>
            </a:fld>
            <a:endParaRPr lang="en-GB"/>
          </a:p>
        </p:txBody>
      </p:sp>
    </p:spTree>
    <p:extLst>
      <p:ext uri="{BB962C8B-B14F-4D97-AF65-F5344CB8AC3E}">
        <p14:creationId xmlns:p14="http://schemas.microsoft.com/office/powerpoint/2010/main" val="242860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8096-0738-3CAB-675A-CADFFEA07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7D5E8-372A-6F30-977D-D0CFC77F0BD7}"/>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AD72BF89-27C2-58A8-AD26-73AB26376D70}"/>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D0D3F3D-31C6-F301-7AEA-340D443F5A8B}"/>
              </a:ext>
            </a:extLst>
          </p:cNvPr>
          <p:cNvSpPr>
            <a:spLocks noGrp="1"/>
          </p:cNvSpPr>
          <p:nvPr>
            <p:ph type="sldNum" sz="quarter" idx="10"/>
          </p:nvPr>
        </p:nvSpPr>
        <p:spPr/>
        <p:txBody>
          <a:bodyPr/>
          <a:lstStyle/>
          <a:p>
            <a:fld id="{92CEC724-DA86-49C3-9B67-CFEF5279C41D}" type="slidenum">
              <a:rPr lang="en-GB" smtClean="0"/>
              <a:t>6</a:t>
            </a:fld>
            <a:endParaRPr lang="en-GB"/>
          </a:p>
        </p:txBody>
      </p:sp>
    </p:spTree>
    <p:extLst>
      <p:ext uri="{BB962C8B-B14F-4D97-AF65-F5344CB8AC3E}">
        <p14:creationId xmlns:p14="http://schemas.microsoft.com/office/powerpoint/2010/main" val="150478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4C373-AEEE-6774-79EB-86CF46325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955A0-2529-7150-8F8C-E6158F2673F0}"/>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321A7C4D-3A50-4FE7-3BFF-AAC224289E26}"/>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B369C90B-48CE-B563-0FEC-1B0E507919AC}"/>
              </a:ext>
            </a:extLst>
          </p:cNvPr>
          <p:cNvSpPr>
            <a:spLocks noGrp="1"/>
          </p:cNvSpPr>
          <p:nvPr>
            <p:ph type="sldNum" sz="quarter" idx="10"/>
          </p:nvPr>
        </p:nvSpPr>
        <p:spPr/>
        <p:txBody>
          <a:bodyPr/>
          <a:lstStyle/>
          <a:p>
            <a:fld id="{92CEC724-DA86-49C3-9B67-CFEF5279C41D}" type="slidenum">
              <a:rPr lang="en-GB" smtClean="0"/>
              <a:t>7</a:t>
            </a:fld>
            <a:endParaRPr lang="en-GB"/>
          </a:p>
        </p:txBody>
      </p:sp>
    </p:spTree>
    <p:extLst>
      <p:ext uri="{BB962C8B-B14F-4D97-AF65-F5344CB8AC3E}">
        <p14:creationId xmlns:p14="http://schemas.microsoft.com/office/powerpoint/2010/main" val="2782448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600" y="1416424"/>
            <a:ext cx="9144000" cy="492443"/>
          </a:xfrm>
        </p:spPr>
        <p:txBody>
          <a:bodyPr lIns="0" tIns="0" rIns="0" bIns="0" anchor="t">
            <a:spAutoFit/>
          </a:bodyPr>
          <a:lstStyle>
            <a:lvl1pPr algn="l">
              <a:defRPr sz="3200" b="1">
                <a:latin typeface="Arial" pitchFamily="34" charset="0"/>
                <a:cs typeface="Arial" pitchFamily="34" charset="0"/>
              </a:defRPr>
            </a:lvl1pPr>
          </a:lstStyle>
          <a:p>
            <a:r>
              <a:rPr lang="en-US"/>
              <a:t>Title inserted here</a:t>
            </a:r>
            <a:endParaRPr lang="en-GB"/>
          </a:p>
        </p:txBody>
      </p:sp>
      <p:sp>
        <p:nvSpPr>
          <p:cNvPr id="3" name="Subtitle 2"/>
          <p:cNvSpPr>
            <a:spLocks noGrp="1"/>
          </p:cNvSpPr>
          <p:nvPr>
            <p:ph type="subTitle" idx="1" hasCustomPrompt="1"/>
          </p:nvPr>
        </p:nvSpPr>
        <p:spPr>
          <a:xfrm>
            <a:off x="381600" y="1927865"/>
            <a:ext cx="9144000" cy="276999"/>
          </a:xfrm>
        </p:spPr>
        <p:txBody>
          <a:bodyPr lIns="0" tIns="0" rIns="0" bIns="0">
            <a:spAutoFit/>
          </a:bodyPr>
          <a:lstStyle>
            <a:lvl1pPr marL="0" indent="0" algn="l">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and date inserted here</a:t>
            </a:r>
            <a:endParaRPr lang="en-GB"/>
          </a:p>
        </p:txBody>
      </p:sp>
      <p:sp>
        <p:nvSpPr>
          <p:cNvPr id="5" name="Text Placeholder 4"/>
          <p:cNvSpPr>
            <a:spLocks noGrp="1"/>
          </p:cNvSpPr>
          <p:nvPr>
            <p:ph type="body" sz="quarter" idx="10" hasCustomPrompt="1"/>
          </p:nvPr>
        </p:nvSpPr>
        <p:spPr>
          <a:xfrm>
            <a:off x="382588" y="5446800"/>
            <a:ext cx="1789200" cy="504000"/>
          </a:xfrm>
        </p:spPr>
        <p:txBody>
          <a:bodyPr lIns="0" tIns="0" rIns="0" bIns="0"/>
          <a:lstStyle>
            <a:lvl1pPr>
              <a:spcBef>
                <a:spcPts val="0"/>
              </a:spcBef>
              <a:defRPr sz="1100" b="1"/>
            </a:lvl1pPr>
            <a:lvl2pPr>
              <a:defRPr sz="1100" b="1"/>
            </a:lvl2pPr>
            <a:lvl3pPr>
              <a:defRPr sz="1100" b="1"/>
            </a:lvl3pPr>
            <a:lvl4pPr>
              <a:defRPr sz="1100" b="1"/>
            </a:lvl4pPr>
            <a:lvl5pPr>
              <a:defRPr sz="1100" b="1"/>
            </a:lvl5pPr>
          </a:lstStyle>
          <a:p>
            <a:pPr lvl="0"/>
            <a:r>
              <a:rPr lang="en-US"/>
              <a:t>Presentation/Report to Client Name</a:t>
            </a:r>
          </a:p>
        </p:txBody>
      </p:sp>
      <p:pic>
        <p:nvPicPr>
          <p:cNvPr id="6" name="図 5">
            <a:extLst>
              <a:ext uri="{FF2B5EF4-FFF2-40B4-BE49-F238E27FC236}">
                <a16:creationId xmlns:a16="http://schemas.microsoft.com/office/drawing/2014/main" id="{6CFC04F5-9567-7444-870C-EF9F73B1C2F9}"/>
              </a:ext>
            </a:extLst>
          </p:cNvPr>
          <p:cNvPicPr>
            <a:picLocks noChangeAspect="1"/>
          </p:cNvPicPr>
          <p:nvPr userDrawn="1"/>
        </p:nvPicPr>
        <p:blipFill>
          <a:blip r:embed="rId2"/>
          <a:stretch>
            <a:fillRect/>
          </a:stretch>
        </p:blipFill>
        <p:spPr>
          <a:xfrm>
            <a:off x="6105127" y="4725144"/>
            <a:ext cx="1617408" cy="432000"/>
          </a:xfrm>
          <a:prstGeom prst="rect">
            <a:avLst/>
          </a:prstGeom>
        </p:spPr>
      </p:pic>
      <p:sp>
        <p:nvSpPr>
          <p:cNvPr id="7" name="テキスト ボックス 6">
            <a:extLst>
              <a:ext uri="{FF2B5EF4-FFF2-40B4-BE49-F238E27FC236}">
                <a16:creationId xmlns:a16="http://schemas.microsoft.com/office/drawing/2014/main" id="{90BEA0FF-0E51-1B44-8C45-8FB387FB4228}"/>
              </a:ext>
            </a:extLst>
          </p:cNvPr>
          <p:cNvSpPr txBox="1"/>
          <p:nvPr userDrawn="1"/>
        </p:nvSpPr>
        <p:spPr>
          <a:xfrm>
            <a:off x="6609185" y="5301208"/>
            <a:ext cx="1822935" cy="738664"/>
          </a:xfrm>
          <a:prstGeom prst="rect">
            <a:avLst/>
          </a:prstGeom>
          <a:ln w="12700">
            <a:noFill/>
          </a:ln>
        </p:spPr>
        <p:txBody>
          <a:bodyPr wrap="square" rtlCol="0">
            <a:spAutoFit/>
          </a:bodyPr>
          <a:lstStyle/>
          <a:p>
            <a:r>
              <a:rPr kumimoji="1" lang="ja-JP" altLang="en-US" sz="1050">
                <a:solidFill>
                  <a:srgbClr val="000000"/>
                </a:solidFill>
                <a:latin typeface="Arial" pitchFamily="34" charset="0"/>
                <a:cs typeface="Arial" pitchFamily="34" charset="0"/>
              </a:rPr>
              <a:t>六本木オフィス：</a:t>
            </a:r>
            <a:endParaRPr kumimoji="1" lang="en-US" altLang="ja-JP" sz="1050">
              <a:solidFill>
                <a:srgbClr val="000000"/>
              </a:solidFill>
              <a:latin typeface="Arial" pitchFamily="34" charset="0"/>
              <a:cs typeface="Arial" pitchFamily="34" charset="0"/>
            </a:endParaRPr>
          </a:p>
          <a:p>
            <a:r>
              <a:rPr kumimoji="1" lang="ja-JP" altLang="en-US" sz="1050">
                <a:solidFill>
                  <a:srgbClr val="000000"/>
                </a:solidFill>
                <a:latin typeface="Arial" pitchFamily="34" charset="0"/>
                <a:cs typeface="Arial" pitchFamily="34" charset="0"/>
              </a:rPr>
              <a:t>〒</a:t>
            </a:r>
            <a:r>
              <a:rPr kumimoji="1" lang="en-US" altLang="ja-JP" sz="1050">
                <a:solidFill>
                  <a:srgbClr val="000000"/>
                </a:solidFill>
                <a:latin typeface="Arial" pitchFamily="34" charset="0"/>
                <a:cs typeface="Arial" pitchFamily="34" charset="0"/>
              </a:rPr>
              <a:t>106-0032</a:t>
            </a:r>
          </a:p>
          <a:p>
            <a:r>
              <a:rPr kumimoji="1" lang="ja-JP" altLang="en-US" sz="1050">
                <a:solidFill>
                  <a:srgbClr val="000000"/>
                </a:solidFill>
                <a:latin typeface="Arial" pitchFamily="34" charset="0"/>
                <a:cs typeface="Arial" pitchFamily="34" charset="0"/>
              </a:rPr>
              <a:t>東京都 港区 六本木</a:t>
            </a:r>
            <a:br>
              <a:rPr kumimoji="1" lang="en-US" altLang="ja-JP" sz="1050">
                <a:solidFill>
                  <a:srgbClr val="000000"/>
                </a:solidFill>
                <a:latin typeface="Arial" pitchFamily="34" charset="0"/>
                <a:cs typeface="Arial" pitchFamily="34" charset="0"/>
              </a:rPr>
            </a:br>
            <a:r>
              <a:rPr kumimoji="1" lang="en-US" altLang="ja-JP" sz="1050">
                <a:solidFill>
                  <a:srgbClr val="000000"/>
                </a:solidFill>
                <a:latin typeface="Arial" pitchFamily="34" charset="0"/>
                <a:cs typeface="Arial" pitchFamily="34" charset="0"/>
              </a:rPr>
              <a:t>5-17-6-403</a:t>
            </a:r>
          </a:p>
        </p:txBody>
      </p:sp>
      <p:sp>
        <p:nvSpPr>
          <p:cNvPr id="8" name="テキスト ボックス 7">
            <a:extLst>
              <a:ext uri="{FF2B5EF4-FFF2-40B4-BE49-F238E27FC236}">
                <a16:creationId xmlns:a16="http://schemas.microsoft.com/office/drawing/2014/main" id="{8D8FDAE0-9F11-6448-94F8-356A77C16AE9}"/>
              </a:ext>
            </a:extLst>
          </p:cNvPr>
          <p:cNvSpPr txBox="1"/>
          <p:nvPr userDrawn="1"/>
        </p:nvSpPr>
        <p:spPr>
          <a:xfrm>
            <a:off x="6609184" y="6116798"/>
            <a:ext cx="1822935" cy="415498"/>
          </a:xfrm>
          <a:prstGeom prst="rect">
            <a:avLst/>
          </a:prstGeom>
          <a:ln w="12700">
            <a:noFill/>
          </a:ln>
        </p:spPr>
        <p:txBody>
          <a:bodyPr wrap="square" rtlCol="0">
            <a:spAutoFit/>
          </a:bodyPr>
          <a:lstStyle/>
          <a:p>
            <a:r>
              <a:rPr kumimoji="1" lang="ja-JP" altLang="en-US" sz="1050">
                <a:solidFill>
                  <a:srgbClr val="000000"/>
                </a:solidFill>
                <a:latin typeface="Arial" pitchFamily="34" charset="0"/>
                <a:cs typeface="Arial" pitchFamily="34" charset="0"/>
              </a:rPr>
              <a:t>電話：</a:t>
            </a:r>
            <a:r>
              <a:rPr kumimoji="1" lang="en-US" altLang="ja-JP" sz="1050">
                <a:solidFill>
                  <a:srgbClr val="000000"/>
                </a:solidFill>
                <a:latin typeface="Arial" pitchFamily="34" charset="0"/>
                <a:cs typeface="Arial" pitchFamily="34" charset="0"/>
              </a:rPr>
              <a:t>03-6456-4323</a:t>
            </a:r>
          </a:p>
          <a:p>
            <a:r>
              <a:rPr kumimoji="1" lang="en-US" altLang="ja-JP" sz="1050">
                <a:solidFill>
                  <a:srgbClr val="000000"/>
                </a:solidFill>
                <a:latin typeface="Arial" pitchFamily="34" charset="0"/>
                <a:cs typeface="Arial" pitchFamily="34" charset="0"/>
              </a:rPr>
              <a:t>URL</a:t>
            </a:r>
            <a:r>
              <a:rPr kumimoji="1" lang="ja-JP" altLang="en-US" sz="1050">
                <a:solidFill>
                  <a:srgbClr val="000000"/>
                </a:solidFill>
                <a:latin typeface="Arial" pitchFamily="34" charset="0"/>
                <a:cs typeface="Arial" pitchFamily="34" charset="0"/>
              </a:rPr>
              <a:t>：</a:t>
            </a:r>
            <a:r>
              <a:rPr kumimoji="1" lang="en-US" altLang="ja-JP" sz="1050">
                <a:solidFill>
                  <a:srgbClr val="000000"/>
                </a:solidFill>
                <a:latin typeface="Arial" pitchFamily="34" charset="0"/>
                <a:cs typeface="Arial" pitchFamily="34" charset="0"/>
              </a:rPr>
              <a:t>https://</a:t>
            </a:r>
            <a:r>
              <a:rPr kumimoji="1" lang="en-US" altLang="ja-JP" sz="1050" err="1">
                <a:solidFill>
                  <a:srgbClr val="000000"/>
                </a:solidFill>
                <a:latin typeface="Arial" pitchFamily="34" charset="0"/>
                <a:cs typeface="Arial" pitchFamily="34" charset="0"/>
              </a:rPr>
              <a:t>lefixea.com</a:t>
            </a:r>
            <a:endParaRPr kumimoji="1" lang="ja-JP" altLang="en-US" sz="1050" err="1">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4563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spTree>
      <p:nvGrpSpPr>
        <p:cNvPr id="1" name=""/>
        <p:cNvGrpSpPr/>
        <p:nvPr/>
      </p:nvGrpSpPr>
      <p:grpSpPr>
        <a:xfrm>
          <a:off x="0" y="0"/>
          <a:ext cx="0" cy="0"/>
          <a:chOff x="0" y="0"/>
          <a:chExt cx="0" cy="0"/>
        </a:xfrm>
      </p:grpSpPr>
      <p:sp>
        <p:nvSpPr>
          <p:cNvPr id="3" name="Rectangle 2"/>
          <p:cNvSpPr>
            <a:spLocks noChangeArrowheads="1"/>
          </p:cNvSpPr>
          <p:nvPr userDrawn="1">
            <p:custDataLst>
              <p:tags r:id="rId1"/>
            </p:custDataLst>
          </p:nvPr>
        </p:nvSpPr>
        <p:spPr bwMode="auto">
          <a:xfrm>
            <a:off x="0" y="1111250"/>
            <a:ext cx="9906000" cy="4660900"/>
          </a:xfrm>
          <a:prstGeom prst="rect">
            <a:avLst/>
          </a:prstGeom>
          <a:solidFill>
            <a:schemeClr val="tx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
          <a:lstStyle/>
          <a:p>
            <a:endParaRPr lang="en-US">
              <a:solidFill>
                <a:schemeClr val="bg1"/>
              </a:solidFill>
              <a:cs typeface="Arial" charset="0"/>
            </a:endParaRPr>
          </a:p>
        </p:txBody>
      </p:sp>
      <p:cxnSp>
        <p:nvCxnSpPr>
          <p:cNvPr id="4" name="Straight Connector 3"/>
          <p:cNvCxnSpPr>
            <a:stCxn id="3" idx="0"/>
            <a:endCxn id="3" idx="2"/>
          </p:cNvCxnSpPr>
          <p:nvPr userDrawn="1"/>
        </p:nvCxnSpPr>
        <p:spPr>
          <a:xfrm>
            <a:off x="4953000" y="1111250"/>
            <a:ext cx="0" cy="46609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ctrTitle" hasCustomPrompt="1"/>
          </p:nvPr>
        </p:nvSpPr>
        <p:spPr>
          <a:xfrm>
            <a:off x="381600" y="2239200"/>
            <a:ext cx="4572000" cy="492443"/>
          </a:xfrm>
        </p:spPr>
        <p:txBody>
          <a:bodyPr lIns="0" tIns="0" rIns="0" bIns="0" anchor="t">
            <a:spAutoFit/>
          </a:bodyPr>
          <a:lstStyle>
            <a:lvl1pPr algn="l">
              <a:defRPr sz="3200" b="1">
                <a:solidFill>
                  <a:schemeClr val="bg1"/>
                </a:solidFill>
                <a:latin typeface="Arial" pitchFamily="34" charset="0"/>
                <a:cs typeface="Arial" pitchFamily="34" charset="0"/>
              </a:defRPr>
            </a:lvl1pPr>
          </a:lstStyle>
          <a:p>
            <a:r>
              <a:rPr lang="en-US"/>
              <a:t>Title inserted here</a:t>
            </a:r>
            <a:endParaRPr lang="en-GB"/>
          </a:p>
        </p:txBody>
      </p:sp>
      <p:sp>
        <p:nvSpPr>
          <p:cNvPr id="6" name="Subtitle 2"/>
          <p:cNvSpPr>
            <a:spLocks noGrp="1"/>
          </p:cNvSpPr>
          <p:nvPr>
            <p:ph type="subTitle" idx="1" hasCustomPrompt="1"/>
          </p:nvPr>
        </p:nvSpPr>
        <p:spPr>
          <a:xfrm>
            <a:off x="381600" y="2746801"/>
            <a:ext cx="4572000" cy="276999"/>
          </a:xfrm>
        </p:spPr>
        <p:txBody>
          <a:bodyPr lIns="0" tIns="0" rIns="0" bIns="0">
            <a:spAutoFit/>
          </a:bodyPr>
          <a:lstStyle>
            <a:lvl1pPr marL="0" indent="0" algn="l">
              <a:buNone/>
              <a:defRPr sz="1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and date inserted here</a:t>
            </a:r>
            <a:endParaRPr lang="en-GB"/>
          </a:p>
        </p:txBody>
      </p:sp>
      <p:sp>
        <p:nvSpPr>
          <p:cNvPr id="7" name="Text Placeholder 4"/>
          <p:cNvSpPr>
            <a:spLocks noGrp="1"/>
          </p:cNvSpPr>
          <p:nvPr>
            <p:ph type="body" sz="quarter" idx="10" hasCustomPrompt="1"/>
          </p:nvPr>
        </p:nvSpPr>
        <p:spPr>
          <a:xfrm>
            <a:off x="382588" y="4798800"/>
            <a:ext cx="1789200" cy="504000"/>
          </a:xfrm>
        </p:spPr>
        <p:txBody>
          <a:bodyPr lIns="0" tIns="0" rIns="0" bIns="0"/>
          <a:lstStyle>
            <a:lvl1pPr>
              <a:spcBef>
                <a:spcPts val="0"/>
              </a:spcBef>
              <a:defRPr sz="1100" b="1">
                <a:solidFill>
                  <a:schemeClr val="bg1"/>
                </a:solidFill>
              </a:defRPr>
            </a:lvl1pPr>
            <a:lvl2pPr>
              <a:defRPr sz="1100" b="1"/>
            </a:lvl2pPr>
            <a:lvl3pPr>
              <a:defRPr sz="1100" b="1"/>
            </a:lvl3pPr>
            <a:lvl4pPr>
              <a:defRPr sz="1100" b="1"/>
            </a:lvl4pPr>
            <a:lvl5pPr>
              <a:defRPr sz="1100" b="1"/>
            </a:lvl5pPr>
          </a:lstStyle>
          <a:p>
            <a:pPr lvl="0"/>
            <a:r>
              <a:rPr lang="en-US"/>
              <a:t>Presentation/Report to Client Name</a:t>
            </a:r>
          </a:p>
        </p:txBody>
      </p:sp>
      <p:pic>
        <p:nvPicPr>
          <p:cNvPr id="11" name="Picture 9">
            <a:extLst>
              <a:ext uri="{FF2B5EF4-FFF2-40B4-BE49-F238E27FC236}">
                <a16:creationId xmlns:a16="http://schemas.microsoft.com/office/drawing/2014/main" id="{9746CFC5-530C-3A4D-AB0C-2EF41BA06EC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01108" y="1480228"/>
            <a:ext cx="1294532" cy="389995"/>
          </a:xfrm>
          <a:prstGeom prst="rect">
            <a:avLst/>
          </a:prstGeom>
        </p:spPr>
      </p:pic>
    </p:spTree>
    <p:extLst>
      <p:ext uri="{BB962C8B-B14F-4D97-AF65-F5344CB8AC3E}">
        <p14:creationId xmlns:p14="http://schemas.microsoft.com/office/powerpoint/2010/main" val="209284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205" y="620688"/>
            <a:ext cx="9144000" cy="244800"/>
          </a:xfrm>
        </p:spPr>
        <p:txBody>
          <a:bodyPr/>
          <a:lstStyle/>
          <a:p>
            <a:r>
              <a:rPr lang="ja-JP" altLang="en-US" noProof="0"/>
              <a:t>マスター タイトルの書式設定</a:t>
            </a:r>
            <a:endParaRPr lang="en-US" noProof="0"/>
          </a:p>
        </p:txBody>
      </p:sp>
      <p:sp>
        <p:nvSpPr>
          <p:cNvPr id="8" name="Text Placeholder 6"/>
          <p:cNvSpPr>
            <a:spLocks noGrp="1"/>
          </p:cNvSpPr>
          <p:nvPr>
            <p:ph type="body" sz="quarter" idx="12"/>
          </p:nvPr>
        </p:nvSpPr>
        <p:spPr>
          <a:xfrm>
            <a:off x="0" y="0"/>
            <a:ext cx="9906000" cy="404664"/>
          </a:xfrm>
        </p:spPr>
        <p:txBody>
          <a:bodyPr lIns="54000" tIns="0" rIns="0" bIns="0" anchor="ctr" anchorCtr="0">
            <a:noAutofit/>
          </a:bodyPr>
          <a:lstStyle>
            <a:lvl1pPr marL="141288" indent="0">
              <a:tabLst>
                <a:tab pos="327025" algn="l"/>
              </a:tabLst>
              <a:defRPr b="1">
                <a:solidFill>
                  <a:schemeClr val="tx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ja-JP" altLang="en-US" noProof="0"/>
              <a:t>マスター テキストの書式設定</a:t>
            </a:r>
          </a:p>
        </p:txBody>
      </p:sp>
      <p:sp>
        <p:nvSpPr>
          <p:cNvPr id="4" name="Textplatzhalter 6">
            <a:extLst>
              <a:ext uri="{FF2B5EF4-FFF2-40B4-BE49-F238E27FC236}">
                <a16:creationId xmlns:a16="http://schemas.microsoft.com/office/drawing/2014/main" id="{A600D8BB-ED81-B24C-8C5F-B3EDAF22D0C8}"/>
              </a:ext>
            </a:extLst>
          </p:cNvPr>
          <p:cNvSpPr>
            <a:spLocks noGrp="1"/>
          </p:cNvSpPr>
          <p:nvPr>
            <p:ph type="body" sz="quarter" idx="13" hasCustomPrompt="1"/>
          </p:nvPr>
        </p:nvSpPr>
        <p:spPr>
          <a:xfrm>
            <a:off x="384205" y="6302527"/>
            <a:ext cx="9144000" cy="154800"/>
          </a:xfrm>
        </p:spPr>
        <p:txBody>
          <a:bodyPr vert="horz" lIns="0" tIns="0" rIns="0" bIns="0" rtlCol="0" anchor="t" anchorCtr="0">
            <a:noAutofit/>
          </a:bodyPr>
          <a:lstStyle>
            <a:lvl1pPr>
              <a:defRPr lang="en-US" sz="1000" noProof="0" dirty="0" smtClean="0"/>
            </a:lvl1pPr>
          </a:lstStyle>
          <a:p>
            <a:pPr lvl="0">
              <a:spcBef>
                <a:spcPts val="0"/>
              </a:spcBef>
            </a:pPr>
            <a:r>
              <a:rPr lang="en-US" noProof="0"/>
              <a:t>Source: Complete if required</a:t>
            </a:r>
          </a:p>
        </p:txBody>
      </p:sp>
      <p:sp>
        <p:nvSpPr>
          <p:cNvPr id="5" name="Title 1">
            <a:extLst>
              <a:ext uri="{FF2B5EF4-FFF2-40B4-BE49-F238E27FC236}">
                <a16:creationId xmlns:a16="http://schemas.microsoft.com/office/drawing/2014/main" id="{2DE8A99F-8BD8-770F-95E2-EBA91DC23408}"/>
              </a:ext>
            </a:extLst>
          </p:cNvPr>
          <p:cNvSpPr txBox="1">
            <a:spLocks/>
          </p:cNvSpPr>
          <p:nvPr userDrawn="1"/>
        </p:nvSpPr>
        <p:spPr>
          <a:xfrm>
            <a:off x="8634336" y="93772"/>
            <a:ext cx="1219400" cy="246221"/>
          </a:xfrm>
          <a:prstGeom prst="rect">
            <a:avLst/>
          </a:prstGeom>
        </p:spPr>
        <p:txBody>
          <a:bodyPr vert="horz" wrap="square" lIns="0" tIns="0" rIns="0" bIns="0" rtlCol="0" anchor="t">
            <a:spAutoFit/>
          </a:bodyPr>
          <a:lst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a:lstStyle>
          <a:p>
            <a:r>
              <a:rPr lang="en-US" altLang="ja-JP"/>
              <a:t>Confidential</a:t>
            </a:r>
            <a:endParaRPr lang="en-US"/>
          </a:p>
        </p:txBody>
      </p:sp>
    </p:spTree>
    <p:extLst>
      <p:ext uri="{BB962C8B-B14F-4D97-AF65-F5344CB8AC3E}">
        <p14:creationId xmlns:p14="http://schemas.microsoft.com/office/powerpoint/2010/main" val="12865710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4205" y="620688"/>
            <a:ext cx="9144000" cy="492443"/>
          </a:xfrm>
        </p:spPr>
        <p:txBody>
          <a:bodyPr/>
          <a:lstStyle/>
          <a:p>
            <a:r>
              <a:rPr lang="ja-JP" altLang="en-US" noProof="0"/>
              <a:t>マスター タイトルの書式設定</a:t>
            </a:r>
            <a:br>
              <a:rPr lang="en-US" altLang="ja-JP" noProof="0"/>
            </a:br>
            <a:r>
              <a:rPr lang="ja-JP" altLang="en-US" noProof="0"/>
              <a:t>マスター タイトルの書式設定</a:t>
            </a:r>
            <a:endParaRPr lang="en-US" noProof="0"/>
          </a:p>
        </p:txBody>
      </p:sp>
      <p:sp>
        <p:nvSpPr>
          <p:cNvPr id="4" name="Content Placeholder 2"/>
          <p:cNvSpPr>
            <a:spLocks noGrp="1"/>
          </p:cNvSpPr>
          <p:nvPr>
            <p:ph sz="half" idx="1"/>
          </p:nvPr>
        </p:nvSpPr>
        <p:spPr>
          <a:xfrm>
            <a:off x="390232" y="1196753"/>
            <a:ext cx="4496400" cy="5040560"/>
          </a:xfrm>
          <a:ln w="12700">
            <a:noFill/>
          </a:ln>
        </p:spPr>
        <p:txBody>
          <a:bodyPr>
            <a:noAutofit/>
          </a:bodyPr>
          <a:lstStyle>
            <a:lvl1pPr>
              <a:defRPr sz="1200"/>
            </a:lvl1pPr>
            <a:lvl2pPr marL="182563" indent="-180975">
              <a:defRPr sz="1200"/>
            </a:lvl2pPr>
            <a:lvl3pPr marL="357188" indent="-174625">
              <a:defRPr sz="1200"/>
            </a:lvl3pPr>
            <a:lvl4pPr marL="539750" indent="-182563">
              <a:defRPr sz="1200"/>
            </a:lvl4pPr>
            <a:lvl5pPr marL="541338" indent="0">
              <a:defRPr sz="1200"/>
            </a:lvl5pPr>
            <a:lvl6pPr>
              <a:defRPr sz="1800"/>
            </a:lvl6pPr>
            <a:lvl7pPr>
              <a:defRPr sz="1800"/>
            </a:lvl7pPr>
            <a:lvl8pPr>
              <a:defRPr sz="1800"/>
            </a:lvl8pPr>
            <a:lvl9pPr>
              <a:defRPr sz="18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5" name="Content Placeholder 3"/>
          <p:cNvSpPr>
            <a:spLocks noGrp="1"/>
          </p:cNvSpPr>
          <p:nvPr>
            <p:ph sz="half" idx="2"/>
          </p:nvPr>
        </p:nvSpPr>
        <p:spPr>
          <a:xfrm>
            <a:off x="5037832" y="1196753"/>
            <a:ext cx="4496400" cy="5040560"/>
          </a:xfrm>
          <a:ln w="12700">
            <a:noFill/>
          </a:ln>
        </p:spPr>
        <p:txBody>
          <a:bodyPr>
            <a:noAutofit/>
          </a:bodyPr>
          <a:lstStyle>
            <a:lvl1pPr>
              <a:defRPr sz="1200"/>
            </a:lvl1pPr>
            <a:lvl2pPr marL="182563" indent="-180975">
              <a:defRPr sz="1200"/>
            </a:lvl2pPr>
            <a:lvl3pPr marL="357188" indent="-174625">
              <a:defRPr sz="1200"/>
            </a:lvl3pPr>
            <a:lvl4pPr marL="541338" indent="-184150">
              <a:defRPr sz="1200"/>
            </a:lvl4pPr>
            <a:lvl5pPr marL="541338" indent="0">
              <a:defRPr sz="1200"/>
            </a:lvl5pPr>
            <a:lvl6pPr>
              <a:defRPr sz="1800"/>
            </a:lvl6pPr>
            <a:lvl7pPr>
              <a:defRPr sz="1800"/>
            </a:lvl7pPr>
            <a:lvl8pPr>
              <a:defRPr sz="1800"/>
            </a:lvl8pPr>
            <a:lvl9pPr>
              <a:defRPr sz="18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7" name="Text Placeholder 6"/>
          <p:cNvSpPr>
            <a:spLocks noGrp="1"/>
          </p:cNvSpPr>
          <p:nvPr>
            <p:ph type="body" sz="quarter" idx="12"/>
          </p:nvPr>
        </p:nvSpPr>
        <p:spPr>
          <a:xfrm>
            <a:off x="0" y="0"/>
            <a:ext cx="9906000" cy="404664"/>
          </a:xfrm>
        </p:spPr>
        <p:txBody>
          <a:bodyPr lIns="54000" tIns="0" rIns="0" bIns="0" anchor="ctr" anchorCtr="0">
            <a:noAutofit/>
          </a:bodyPr>
          <a:lstStyle>
            <a:lvl1pPr marL="141288" indent="0">
              <a:tabLst>
                <a:tab pos="327025" algn="l"/>
              </a:tabLst>
              <a:defRPr b="1">
                <a:solidFill>
                  <a:schemeClr val="tx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ja-JP" altLang="en-US" noProof="0"/>
              <a:t>マスター テキストの書式設定</a:t>
            </a:r>
          </a:p>
        </p:txBody>
      </p:sp>
      <p:sp>
        <p:nvSpPr>
          <p:cNvPr id="6" name="Textplatzhalter 6">
            <a:extLst>
              <a:ext uri="{FF2B5EF4-FFF2-40B4-BE49-F238E27FC236}">
                <a16:creationId xmlns:a16="http://schemas.microsoft.com/office/drawing/2014/main" id="{64259C74-CFB0-924A-B753-AB705F33935C}"/>
              </a:ext>
            </a:extLst>
          </p:cNvPr>
          <p:cNvSpPr>
            <a:spLocks noGrp="1"/>
          </p:cNvSpPr>
          <p:nvPr>
            <p:ph type="body" sz="quarter" idx="13" hasCustomPrompt="1"/>
          </p:nvPr>
        </p:nvSpPr>
        <p:spPr>
          <a:xfrm>
            <a:off x="384205" y="6302527"/>
            <a:ext cx="9144000" cy="154800"/>
          </a:xfrm>
        </p:spPr>
        <p:txBody>
          <a:bodyPr vert="horz" lIns="0" tIns="0" rIns="0" bIns="0" rtlCol="0" anchor="t" anchorCtr="0">
            <a:noAutofit/>
          </a:bodyPr>
          <a:lstStyle>
            <a:lvl1pPr>
              <a:defRPr lang="en-US" sz="1000" noProof="0" dirty="0" smtClean="0"/>
            </a:lvl1pPr>
          </a:lstStyle>
          <a:p>
            <a:pPr lvl="0">
              <a:spcBef>
                <a:spcPts val="0"/>
              </a:spcBef>
            </a:pPr>
            <a:r>
              <a:rPr lang="en-US" noProof="0"/>
              <a:t>Source: Complete if required</a:t>
            </a:r>
          </a:p>
        </p:txBody>
      </p:sp>
    </p:spTree>
    <p:extLst>
      <p:ext uri="{BB962C8B-B14F-4D97-AF65-F5344CB8AC3E}">
        <p14:creationId xmlns:p14="http://schemas.microsoft.com/office/powerpoint/2010/main" val="138643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1432" y="620688"/>
            <a:ext cx="9144000" cy="244800"/>
          </a:xfrm>
          <a:prstGeom prst="rect">
            <a:avLst/>
          </a:prstGeom>
        </p:spPr>
        <p:txBody>
          <a:bodyPr vert="horz" lIns="0" tIns="0" rIns="0" bIns="0" rtlCol="0" anchor="t">
            <a:spAutoFit/>
          </a:bodyPr>
          <a:lstStyle/>
          <a:p>
            <a:r>
              <a:rPr lang="ja-JP" altLang="en-US"/>
              <a:t>マスター タイトルの書式設定</a:t>
            </a:r>
            <a:endParaRPr lang="en-US"/>
          </a:p>
        </p:txBody>
      </p:sp>
      <p:sp>
        <p:nvSpPr>
          <p:cNvPr id="3" name="Text Placeholder 2"/>
          <p:cNvSpPr>
            <a:spLocks noGrp="1"/>
          </p:cNvSpPr>
          <p:nvPr>
            <p:ph type="body" idx="1"/>
          </p:nvPr>
        </p:nvSpPr>
        <p:spPr>
          <a:xfrm>
            <a:off x="391432" y="1081511"/>
            <a:ext cx="9144000" cy="5155801"/>
          </a:xfrm>
          <a:prstGeom prst="rect">
            <a:avLst/>
          </a:prstGeom>
        </p:spPr>
        <p:txBody>
          <a:bodyPr vert="horz" lIns="91440" tIns="90000" rIns="91440" bIns="9000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21" name="Rectangle 7"/>
          <p:cNvSpPr>
            <a:spLocks noChangeArrowheads="1"/>
          </p:cNvSpPr>
          <p:nvPr/>
        </p:nvSpPr>
        <p:spPr bwMode="auto">
          <a:xfrm>
            <a:off x="9188450" y="6524625"/>
            <a:ext cx="336550" cy="241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r" eaLnBrk="0" hangingPunct="0">
              <a:spcBef>
                <a:spcPct val="0"/>
              </a:spcBef>
            </a:pPr>
            <a:fld id="{CA48D800-1282-4793-80DF-9F8E83675139}" type="slidenum">
              <a:rPr lang="en-US" sz="1100" smtClean="0"/>
              <a:pPr algn="r" eaLnBrk="0" hangingPunct="0">
                <a:spcBef>
                  <a:spcPct val="0"/>
                </a:spcBef>
              </a:pPr>
              <a:t>‹#›</a:t>
            </a:fld>
            <a:endParaRPr lang="en-US" sz="1000"/>
          </a:p>
        </p:txBody>
      </p:sp>
      <p:pic>
        <p:nvPicPr>
          <p:cNvPr id="5" name="図 4">
            <a:extLst>
              <a:ext uri="{FF2B5EF4-FFF2-40B4-BE49-F238E27FC236}">
                <a16:creationId xmlns:a16="http://schemas.microsoft.com/office/drawing/2014/main" id="{BE959702-DB85-5F41-8259-2F63F13BE7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0472" y="6528144"/>
            <a:ext cx="881363" cy="236256"/>
          </a:xfrm>
          <a:prstGeom prst="rect">
            <a:avLst/>
          </a:prstGeom>
        </p:spPr>
      </p:pic>
      <p:cxnSp>
        <p:nvCxnSpPr>
          <p:cNvPr id="6" name="直線コネクタ 5">
            <a:extLst>
              <a:ext uri="{FF2B5EF4-FFF2-40B4-BE49-F238E27FC236}">
                <a16:creationId xmlns:a16="http://schemas.microsoft.com/office/drawing/2014/main" id="{C665D069-C650-6B44-B522-89A5F0EAC12D}"/>
              </a:ext>
            </a:extLst>
          </p:cNvPr>
          <p:cNvCxnSpPr>
            <a:cxnSpLocks/>
          </p:cNvCxnSpPr>
          <p:nvPr userDrawn="1"/>
        </p:nvCxnSpPr>
        <p:spPr>
          <a:xfrm>
            <a:off x="0" y="404664"/>
            <a:ext cx="43769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967966"/>
      </p:ext>
    </p:extLst>
  </p:cSld>
  <p:clrMap bg1="lt1" tx1="dk1" bg2="lt2" tx2="dk2" accent1="accent1" accent2="accent2" accent3="accent3" accent4="accent4" accent5="accent5" accent6="accent6" hlink="hlink" folHlink="folHlink"/>
  <p:sldLayoutIdLst>
    <p:sldLayoutId id="2147483734" r:id="rId1"/>
    <p:sldLayoutId id="2147483739" r:id="rId2"/>
    <p:sldLayoutId id="2147483735" r:id="rId3"/>
    <p:sldLayoutId id="2147483736" r:id="rId4"/>
  </p:sldLayoutIdLst>
  <p:hf sldNum="0" hdr="0" dt="0"/>
  <p:txStyles>
    <p:title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ts val="1500"/>
        </a:spcBef>
        <a:buFontTx/>
        <a:buNone/>
        <a:defRPr kumimoji="1" sz="12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kumimoji="1" sz="12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kumimoji="1" sz="12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kumimoji="1" sz="12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kumimoji="1"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efixea.com/"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emf"/><Relationship Id="rId10" Type="http://schemas.openxmlformats.org/officeDocument/2006/relationships/image" Target="../media/image10.jpeg"/><Relationship Id="rId4" Type="http://schemas.openxmlformats.org/officeDocument/2006/relationships/oleObject" Target="../embeddings/oleObject1.bin"/><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5.emf"/><Relationship Id="rId10"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3.xml"/><Relationship Id="rId7" Type="http://schemas.openxmlformats.org/officeDocument/2006/relationships/image" Target="../media/image10.jpeg"/><Relationship Id="rId12"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7.png"/><Relationship Id="rId11" Type="http://schemas.openxmlformats.org/officeDocument/2006/relationships/image" Target="../media/image18.jpeg"/><Relationship Id="rId5" Type="http://schemas.openxmlformats.org/officeDocument/2006/relationships/image" Target="../media/image5.emf"/><Relationship Id="rId10" Type="http://schemas.openxmlformats.org/officeDocument/2006/relationships/image" Target="../media/image11.jpeg"/><Relationship Id="rId4" Type="http://schemas.openxmlformats.org/officeDocument/2006/relationships/oleObject" Target="../embeddings/oleObject1.bin"/><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hyperlink" Target="https://youtu.be/jpAOkzw933s?si=svqItBPuMqqhU_63" TargetMode="Externa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5.xml"/><Relationship Id="rId7" Type="http://schemas.openxmlformats.org/officeDocument/2006/relationships/image" Target="../media/image22.jpe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21.jpeg"/><Relationship Id="rId5"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6.xml"/><Relationship Id="rId7"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hyperlink" Target="https://youtu.be/tVX6nhLb0D8" TargetMode="External"/><Relationship Id="rId5" Type="http://schemas.openxmlformats.org/officeDocument/2006/relationships/image" Target="../media/image5.emf"/><Relationship Id="rId10" Type="http://schemas.openxmlformats.org/officeDocument/2006/relationships/image" Target="../media/image12.jpeg"/><Relationship Id="rId4" Type="http://schemas.openxmlformats.org/officeDocument/2006/relationships/oleObject" Target="../embeddings/oleObject1.bin"/><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B6C06-41F5-7E51-0BBE-25B47B2E13B6}"/>
              </a:ext>
            </a:extLst>
          </p:cNvPr>
          <p:cNvSpPr>
            <a:spLocks noGrp="1"/>
          </p:cNvSpPr>
          <p:nvPr>
            <p:ph type="ctrTitle"/>
          </p:nvPr>
        </p:nvSpPr>
        <p:spPr/>
        <p:txBody>
          <a:bodyPr/>
          <a:lstStyle/>
          <a:p>
            <a:r>
              <a:rPr kumimoji="1" lang="en-US" altLang="ja-JP" dirty="0"/>
              <a:t>AR</a:t>
            </a:r>
            <a:endParaRPr kumimoji="1" lang="ja-JP" altLang="en-US"/>
          </a:p>
        </p:txBody>
      </p:sp>
      <p:sp>
        <p:nvSpPr>
          <p:cNvPr id="4" name="テキスト プレースホルダー 3">
            <a:extLst>
              <a:ext uri="{FF2B5EF4-FFF2-40B4-BE49-F238E27FC236}">
                <a16:creationId xmlns:a16="http://schemas.microsoft.com/office/drawing/2014/main" id="{1CE996E2-EBE1-C2EA-A0F9-36A658D37021}"/>
              </a:ext>
            </a:extLst>
          </p:cNvPr>
          <p:cNvSpPr>
            <a:spLocks noGrp="1"/>
          </p:cNvSpPr>
          <p:nvPr>
            <p:ph type="body" sz="quarter" idx="10"/>
          </p:nvPr>
        </p:nvSpPr>
        <p:spPr/>
        <p:txBody>
          <a:bodyPr/>
          <a:lstStyle/>
          <a:p>
            <a:endParaRPr kumimoji="1" lang="ja-JP" altLang="en-US"/>
          </a:p>
        </p:txBody>
      </p:sp>
      <p:pic>
        <p:nvPicPr>
          <p:cNvPr id="5" name="Picture 4">
            <a:extLst>
              <a:ext uri="{FF2B5EF4-FFF2-40B4-BE49-F238E27FC236}">
                <a16:creationId xmlns:a16="http://schemas.microsoft.com/office/drawing/2014/main" id="{96F57ED9-318E-B001-D5CA-908C41CE347A}"/>
              </a:ext>
            </a:extLst>
          </p:cNvPr>
          <p:cNvPicPr>
            <a:picLocks noChangeAspect="1"/>
          </p:cNvPicPr>
          <p:nvPr/>
        </p:nvPicPr>
        <p:blipFill>
          <a:blip r:embed="rId2"/>
          <a:stretch>
            <a:fillRect/>
          </a:stretch>
        </p:blipFill>
        <p:spPr>
          <a:xfrm>
            <a:off x="6039924" y="4635335"/>
            <a:ext cx="2514451" cy="1897122"/>
          </a:xfrm>
          <a:prstGeom prst="rect">
            <a:avLst/>
          </a:prstGeom>
          <a:ln>
            <a:noFill/>
          </a:ln>
        </p:spPr>
      </p:pic>
      <p:sp>
        <p:nvSpPr>
          <p:cNvPr id="6" name="TextBox 13">
            <a:extLst>
              <a:ext uri="{FF2B5EF4-FFF2-40B4-BE49-F238E27FC236}">
                <a16:creationId xmlns:a16="http://schemas.microsoft.com/office/drawing/2014/main" id="{13D757CF-D9CC-2FED-41CD-6280A18E9D91}"/>
              </a:ext>
            </a:extLst>
          </p:cNvPr>
          <p:cNvSpPr txBox="1"/>
          <p:nvPr/>
        </p:nvSpPr>
        <p:spPr>
          <a:xfrm>
            <a:off x="6387853" y="6200831"/>
            <a:ext cx="2743200" cy="276999"/>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b="1">
                <a:latin typeface="MS PGothic"/>
                <a:ea typeface="MS PGothic"/>
                <a:cs typeface="+mn-lt"/>
                <a:hlinkClick r:id="rId3"/>
              </a:rPr>
              <a:t>https://www.lefixea.com/</a:t>
            </a:r>
            <a:endParaRPr lang="en-US" sz="1200" b="1">
              <a:latin typeface="MS PGothic"/>
              <a:ea typeface="MS PGothic"/>
              <a:cs typeface="+mn-lt"/>
            </a:endParaRPr>
          </a:p>
        </p:txBody>
      </p:sp>
    </p:spTree>
    <p:extLst>
      <p:ext uri="{BB962C8B-B14F-4D97-AF65-F5344CB8AC3E}">
        <p14:creationId xmlns:p14="http://schemas.microsoft.com/office/powerpoint/2010/main" val="281963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981E-0A2E-DAFC-8B09-402D8C9A07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104E4-9E55-530D-07E7-0AD9A30AF234}"/>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21C526B4-FBF6-1421-7B78-207F05C78634}"/>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21C526B4-FBF6-1421-7B78-207F05C78634}"/>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5AB23975-38D1-2211-7A16-A1E5B8BC1E57}"/>
              </a:ext>
            </a:extLst>
          </p:cNvPr>
          <p:cNvSpPr>
            <a:spLocks noGrp="1"/>
          </p:cNvSpPr>
          <p:nvPr>
            <p:ph type="body" sz="quarter" idx="12"/>
          </p:nvPr>
        </p:nvSpPr>
        <p:spPr/>
        <p:txBody>
          <a:bodyPr/>
          <a:lstStyle/>
          <a:p>
            <a:r>
              <a:rPr lang="en-US" altLang="ja-JP" sz="2000" dirty="0"/>
              <a:t>I want to share construction images using AR.</a:t>
            </a:r>
          </a:p>
        </p:txBody>
      </p:sp>
      <p:sp>
        <p:nvSpPr>
          <p:cNvPr id="5" name="Rectangle 3">
            <a:extLst>
              <a:ext uri="{FF2B5EF4-FFF2-40B4-BE49-F238E27FC236}">
                <a16:creationId xmlns:a16="http://schemas.microsoft.com/office/drawing/2014/main" id="{0D08F3B0-F07F-07B1-9E91-079097711D2D}"/>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en-US" altLang="ja-JP" sz="2000" b="1" i="0" u="none" strike="noStrike" kern="0" cap="none" spc="0" normalizeH="0" baseline="0">
                <a:ln>
                  <a:noFill/>
                </a:ln>
                <a:solidFill>
                  <a:srgbClr val="FFFFFF"/>
                </a:solidFill>
                <a:effectLst/>
                <a:uLnTx/>
                <a:uFillTx/>
                <a:latin typeface="Arial" pitchFamily="34" charset="0"/>
                <a:cs typeface="Arial" pitchFamily="34" charset="0"/>
              </a:rPr>
              <a:t>How to Share Construction Visuals Using AR View</a:t>
            </a:r>
          </a:p>
        </p:txBody>
      </p:sp>
      <p:sp>
        <p:nvSpPr>
          <p:cNvPr id="46" name="テキスト ボックス 45">
            <a:extLst>
              <a:ext uri="{FF2B5EF4-FFF2-40B4-BE49-F238E27FC236}">
                <a16:creationId xmlns:a16="http://schemas.microsoft.com/office/drawing/2014/main" id="{4468475E-7A65-95D0-CE32-9C2F5BED2831}"/>
              </a:ext>
            </a:extLst>
          </p:cNvPr>
          <p:cNvSpPr txBox="1"/>
          <p:nvPr/>
        </p:nvSpPr>
        <p:spPr>
          <a:xfrm>
            <a:off x="2995" y="447630"/>
            <a:ext cx="9903006" cy="738664"/>
          </a:xfrm>
          <a:prstGeom prst="rect">
            <a:avLst/>
          </a:prstGeom>
          <a:ln w="12700">
            <a:noFill/>
          </a:ln>
        </p:spPr>
        <p:txBody>
          <a:bodyPr wrap="square" rtlCol="0">
            <a:spAutoFit/>
          </a:bodyPr>
          <a:lstStyle/>
          <a:p>
            <a:r>
              <a:rPr kumimoji="1" lang="en-US" altLang="ja-JP" sz="1400" b="1" dirty="0">
                <a:latin typeface="Arial" pitchFamily="34" charset="0"/>
                <a:cs typeface="Arial" pitchFamily="34" charset="0"/>
              </a:rPr>
              <a:t>You can share construction visualizations using AR. Object files with absolute coordinates are displayed in AR without coordinate alignment. Coordinate alignment is performed automatically and continuously while the app is running.</a:t>
            </a:r>
          </a:p>
        </p:txBody>
      </p:sp>
      <p:pic>
        <p:nvPicPr>
          <p:cNvPr id="8" name="図 7">
            <a:extLst>
              <a:ext uri="{FF2B5EF4-FFF2-40B4-BE49-F238E27FC236}">
                <a16:creationId xmlns:a16="http://schemas.microsoft.com/office/drawing/2014/main" id="{8E56AEA7-9A03-A36B-BB79-752145B0E656}"/>
              </a:ext>
            </a:extLst>
          </p:cNvPr>
          <p:cNvPicPr>
            <a:picLocks noChangeAspect="1"/>
          </p:cNvPicPr>
          <p:nvPr/>
        </p:nvPicPr>
        <p:blipFill>
          <a:blip r:embed="rId6"/>
          <a:stretch>
            <a:fillRect/>
          </a:stretch>
        </p:blipFill>
        <p:spPr>
          <a:xfrm>
            <a:off x="2653848" y="1725270"/>
            <a:ext cx="2237389" cy="4574017"/>
          </a:xfrm>
          <a:prstGeom prst="rect">
            <a:avLst/>
          </a:prstGeom>
          <a:ln>
            <a:solidFill>
              <a:schemeClr val="accent1"/>
            </a:solidFill>
          </a:ln>
        </p:spPr>
      </p:pic>
      <p:sp>
        <p:nvSpPr>
          <p:cNvPr id="9" name="正方形/長方形 8">
            <a:extLst>
              <a:ext uri="{FF2B5EF4-FFF2-40B4-BE49-F238E27FC236}">
                <a16:creationId xmlns:a16="http://schemas.microsoft.com/office/drawing/2014/main" id="{2D9D1130-9CED-5378-1DBF-EF9947962E24}"/>
              </a:ext>
            </a:extLst>
          </p:cNvPr>
          <p:cNvSpPr/>
          <p:nvPr/>
        </p:nvSpPr>
        <p:spPr>
          <a:xfrm>
            <a:off x="2653848" y="4664338"/>
            <a:ext cx="2237389" cy="163494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400">
                <a:solidFill>
                  <a:schemeClr val="tx1"/>
                </a:solidFill>
                <a:latin typeface="Arial" pitchFamily="34" charset="0"/>
                <a:cs typeface="Arial" pitchFamily="34" charset="0"/>
              </a:rPr>
              <a:t>Walk about 6 meters with the camera uncovered so that the surroundings remain visible.</a:t>
            </a:r>
            <a:endParaRPr kumimoji="1" lang="en-US" altLang="ja-JP" sz="1400" dirty="0">
              <a:solidFill>
                <a:schemeClr val="tx1"/>
              </a:solidFill>
              <a:latin typeface="Arial" pitchFamily="34" charset="0"/>
              <a:cs typeface="Arial" pitchFamily="34" charset="0"/>
            </a:endParaRPr>
          </a:p>
          <a:p>
            <a:r>
              <a:rPr kumimoji="1" lang="ja-JP" altLang="en-US" sz="1400">
                <a:solidFill>
                  <a:schemeClr val="tx1"/>
                </a:solidFill>
                <a:latin typeface="Arial" pitchFamily="34" charset="0"/>
                <a:cs typeface="Arial" pitchFamily="34" charset="0"/>
              </a:rPr>
              <a:t>We recommend walking so that tiles with repetitive patterns are not captured.</a:t>
            </a:r>
            <a:endParaRPr kumimoji="1" lang="en-US" altLang="ja-JP" sz="1400" dirty="0">
              <a:solidFill>
                <a:schemeClr val="tx1"/>
              </a:solidFill>
              <a:latin typeface="Arial" pitchFamily="34" charset="0"/>
              <a:cs typeface="Arial" pitchFamily="34" charset="0"/>
            </a:endParaRPr>
          </a:p>
        </p:txBody>
      </p:sp>
      <p:pic>
        <p:nvPicPr>
          <p:cNvPr id="7" name="図 6">
            <a:extLst>
              <a:ext uri="{FF2B5EF4-FFF2-40B4-BE49-F238E27FC236}">
                <a16:creationId xmlns:a16="http://schemas.microsoft.com/office/drawing/2014/main" id="{8098229D-386E-5C1C-8DB1-AE8BC6F6101E}"/>
              </a:ext>
            </a:extLst>
          </p:cNvPr>
          <p:cNvPicPr>
            <a:picLocks noChangeAspect="1"/>
          </p:cNvPicPr>
          <p:nvPr/>
        </p:nvPicPr>
        <p:blipFill>
          <a:blip r:embed="rId7"/>
          <a:stretch>
            <a:fillRect/>
          </a:stretch>
        </p:blipFill>
        <p:spPr>
          <a:xfrm>
            <a:off x="5081963" y="1725270"/>
            <a:ext cx="2197322" cy="4574017"/>
          </a:xfrm>
          <a:prstGeom prst="rect">
            <a:avLst/>
          </a:prstGeom>
          <a:ln>
            <a:solidFill>
              <a:schemeClr val="accent1"/>
            </a:solidFill>
          </a:ln>
        </p:spPr>
      </p:pic>
      <p:sp>
        <p:nvSpPr>
          <p:cNvPr id="10" name="正方形/長方形 9">
            <a:extLst>
              <a:ext uri="{FF2B5EF4-FFF2-40B4-BE49-F238E27FC236}">
                <a16:creationId xmlns:a16="http://schemas.microsoft.com/office/drawing/2014/main" id="{9F722C05-7758-DED1-E2EB-5F6281B4492E}"/>
              </a:ext>
            </a:extLst>
          </p:cNvPr>
          <p:cNvSpPr/>
          <p:nvPr/>
        </p:nvSpPr>
        <p:spPr>
          <a:xfrm>
            <a:off x="6653111" y="5507106"/>
            <a:ext cx="626174" cy="6677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pic>
        <p:nvPicPr>
          <p:cNvPr id="1026" name="Picture 2">
            <a:extLst>
              <a:ext uri="{FF2B5EF4-FFF2-40B4-BE49-F238E27FC236}">
                <a16:creationId xmlns:a16="http://schemas.microsoft.com/office/drawing/2014/main" id="{22FB6E37-5C70-0660-59C3-5396D418C9A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528"/>
          <a:stretch>
            <a:fillRect/>
          </a:stretch>
        </p:blipFill>
        <p:spPr bwMode="auto">
          <a:xfrm>
            <a:off x="239002" y="1706612"/>
            <a:ext cx="2314603" cy="470375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C58DBB2C-7B16-ABF1-9878-CB80216B2685}"/>
              </a:ext>
            </a:extLst>
          </p:cNvPr>
          <p:cNvSpPr/>
          <p:nvPr/>
        </p:nvSpPr>
        <p:spPr>
          <a:xfrm>
            <a:off x="2054172" y="2135503"/>
            <a:ext cx="454026" cy="5969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pic>
        <p:nvPicPr>
          <p:cNvPr id="1030" name="Picture 6">
            <a:extLst>
              <a:ext uri="{FF2B5EF4-FFF2-40B4-BE49-F238E27FC236}">
                <a16:creationId xmlns:a16="http://schemas.microsoft.com/office/drawing/2014/main" id="{61865F9D-51CE-119E-EC08-2768CB46CAF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6527"/>
          <a:stretch>
            <a:fillRect/>
          </a:stretch>
        </p:blipFill>
        <p:spPr bwMode="auto">
          <a:xfrm>
            <a:off x="7352397" y="1706580"/>
            <a:ext cx="2314603" cy="4703790"/>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a:extLst>
              <a:ext uri="{FF2B5EF4-FFF2-40B4-BE49-F238E27FC236}">
                <a16:creationId xmlns:a16="http://schemas.microsoft.com/office/drawing/2014/main" id="{E3AA934B-BA32-510B-CF2D-F0657BCAB998}"/>
              </a:ext>
            </a:extLst>
          </p:cNvPr>
          <p:cNvSpPr/>
          <p:nvPr/>
        </p:nvSpPr>
        <p:spPr>
          <a:xfrm>
            <a:off x="7389053" y="4750062"/>
            <a:ext cx="2237389" cy="163494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400" dirty="0">
                <a:solidFill>
                  <a:schemeClr val="tx1"/>
                </a:solidFill>
                <a:latin typeface="Arial" pitchFamily="34" charset="0"/>
                <a:cs typeface="Arial" pitchFamily="34" charset="0"/>
              </a:rPr>
              <a:t>A 3D file with absolute coordinates uploaded to the cloud. It is retrieved by the app when you sync after uploading it to the cloud.</a:t>
            </a:r>
            <a:endParaRPr kumimoji="1" lang="en-US" altLang="ja-JP" sz="1400" dirty="0">
              <a:solidFill>
                <a:schemeClr val="tx1"/>
              </a:solidFill>
              <a:latin typeface="Arial" pitchFamily="34" charset="0"/>
              <a:cs typeface="Arial" pitchFamily="34" charset="0"/>
            </a:endParaRPr>
          </a:p>
        </p:txBody>
      </p:sp>
      <p:pic>
        <p:nvPicPr>
          <p:cNvPr id="6" name="Picture 8">
            <a:extLst>
              <a:ext uri="{FF2B5EF4-FFF2-40B4-BE49-F238E27FC236}">
                <a16:creationId xmlns:a16="http://schemas.microsoft.com/office/drawing/2014/main" id="{D48B8D8C-07AA-E228-B8B3-8106CC6A3F1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555" t="88704" r="60991" b="6898"/>
          <a:stretch>
            <a:fillRect/>
          </a:stretch>
        </p:blipFill>
        <p:spPr bwMode="auto">
          <a:xfrm>
            <a:off x="5186068" y="5840995"/>
            <a:ext cx="795631" cy="2498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2">
            <a:extLst>
              <a:ext uri="{FF2B5EF4-FFF2-40B4-BE49-F238E27FC236}">
                <a16:creationId xmlns:a16="http://schemas.microsoft.com/office/drawing/2014/main" id="{6FA04D92-57A3-1236-0A9B-5FE576B8E24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7315" r="82314" b="89259"/>
          <a:stretch>
            <a:fillRect/>
          </a:stretch>
        </p:blipFill>
        <p:spPr bwMode="auto">
          <a:xfrm>
            <a:off x="2653848" y="1816346"/>
            <a:ext cx="438602" cy="1847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35D1136E-A06C-0816-4591-A7D4BC188F3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27" t="13695" r="671" b="79958"/>
          <a:stretch>
            <a:fillRect/>
          </a:stretch>
        </p:blipFill>
        <p:spPr bwMode="auto">
          <a:xfrm>
            <a:off x="2674376" y="2135503"/>
            <a:ext cx="2201093" cy="323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1F1C13D2-36FB-D09D-876E-AECB16DBB7E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7315" r="82314" b="89259"/>
          <a:stretch>
            <a:fillRect/>
          </a:stretch>
        </p:blipFill>
        <p:spPr bwMode="auto">
          <a:xfrm>
            <a:off x="5081963" y="1843500"/>
            <a:ext cx="438602" cy="1847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B770F790-8844-6326-456B-C5B3F6CC71B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83" t="21865" r="80585" b="75211"/>
          <a:stretch>
            <a:fillRect/>
          </a:stretch>
        </p:blipFill>
        <p:spPr bwMode="auto">
          <a:xfrm>
            <a:off x="2700513" y="2555438"/>
            <a:ext cx="482426" cy="1654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2C1171CA-DF1C-C407-AB47-CBEA31E2C10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83" t="21865" r="80585" b="75211"/>
          <a:stretch>
            <a:fillRect/>
          </a:stretch>
        </p:blipFill>
        <p:spPr bwMode="auto">
          <a:xfrm>
            <a:off x="5118124" y="2578932"/>
            <a:ext cx="482426" cy="1654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B424-C8CC-4C63-90C4-F9D609BBA83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575" t="12596" r="12656" b="83126"/>
          <a:stretch>
            <a:fillRect/>
          </a:stretch>
        </p:blipFill>
        <p:spPr bwMode="auto">
          <a:xfrm>
            <a:off x="5357340" y="2219325"/>
            <a:ext cx="1687921" cy="20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57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981E-0A2E-DAFC-8B09-402D8C9A07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104E4-9E55-530D-07E7-0AD9A30AF234}"/>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21C526B4-FBF6-1421-7B78-207F05C78634}"/>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21C526B4-FBF6-1421-7B78-207F05C78634}"/>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5AB23975-38D1-2211-7A16-A1E5B8BC1E57}"/>
              </a:ext>
            </a:extLst>
          </p:cNvPr>
          <p:cNvSpPr>
            <a:spLocks noGrp="1"/>
          </p:cNvSpPr>
          <p:nvPr>
            <p:ph type="body" sz="quarter" idx="12"/>
          </p:nvPr>
        </p:nvSpPr>
        <p:spPr/>
        <p:txBody>
          <a:bodyPr/>
          <a:lstStyle/>
          <a:p>
            <a:r>
              <a:rPr lang="en-US" altLang="ja-JP" sz="2000"/>
              <a:t>AR display view</a:t>
            </a:r>
          </a:p>
        </p:txBody>
      </p:sp>
      <p:sp>
        <p:nvSpPr>
          <p:cNvPr id="5" name="Rectangle 3">
            <a:extLst>
              <a:ext uri="{FF2B5EF4-FFF2-40B4-BE49-F238E27FC236}">
                <a16:creationId xmlns:a16="http://schemas.microsoft.com/office/drawing/2014/main" id="{0D08F3B0-F07F-07B1-9E91-079097711D2D}"/>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en-US" altLang="ja-JP" sz="2000" b="1" i="0" u="none" strike="noStrike" kern="0" cap="none" spc="0" normalizeH="0" baseline="0">
                <a:ln>
                  <a:noFill/>
                </a:ln>
                <a:solidFill>
                  <a:srgbClr val="FFFFFF"/>
                </a:solidFill>
                <a:effectLst/>
                <a:uLnTx/>
                <a:uFillTx/>
                <a:latin typeface="Arial" pitchFamily="34" charset="0"/>
                <a:cs typeface="Arial" pitchFamily="34" charset="0"/>
              </a:rPr>
              <a:t>How to Share Construction Visuals Using AR View</a:t>
            </a:r>
          </a:p>
        </p:txBody>
      </p:sp>
      <p:sp>
        <p:nvSpPr>
          <p:cNvPr id="46" name="テキスト ボックス 45">
            <a:extLst>
              <a:ext uri="{FF2B5EF4-FFF2-40B4-BE49-F238E27FC236}">
                <a16:creationId xmlns:a16="http://schemas.microsoft.com/office/drawing/2014/main" id="{4468475E-7A65-95D0-CE32-9C2F5BED2831}"/>
              </a:ext>
            </a:extLst>
          </p:cNvPr>
          <p:cNvSpPr txBox="1"/>
          <p:nvPr/>
        </p:nvSpPr>
        <p:spPr>
          <a:xfrm>
            <a:off x="2995" y="447630"/>
            <a:ext cx="9903006" cy="523220"/>
          </a:xfrm>
          <a:prstGeom prst="rect">
            <a:avLst/>
          </a:prstGeom>
          <a:ln w="12700">
            <a:noFill/>
          </a:ln>
        </p:spPr>
        <p:txBody>
          <a:bodyPr wrap="square" rtlCol="0">
            <a:spAutoFit/>
          </a:bodyPr>
          <a:lstStyle/>
          <a:p>
            <a:r>
              <a:rPr kumimoji="1" lang="en-US" altLang="ja-JP" sz="1400" b="1" dirty="0">
                <a:latin typeface="Arial" pitchFamily="34" charset="0"/>
                <a:cs typeface="Arial" pitchFamily="34" charset="0"/>
              </a:rPr>
              <a:t>Here is the AR display. Underground objects can be made semi-transparent. Because it enables sharing construction visuals between clients and contractors, rework caused by misunderstandings is avoided.</a:t>
            </a:r>
          </a:p>
        </p:txBody>
      </p:sp>
      <p:pic>
        <p:nvPicPr>
          <p:cNvPr id="11" name="図 10">
            <a:extLst>
              <a:ext uri="{FF2B5EF4-FFF2-40B4-BE49-F238E27FC236}">
                <a16:creationId xmlns:a16="http://schemas.microsoft.com/office/drawing/2014/main" id="{BD733087-921E-381D-F5DC-FDA3B186823A}"/>
              </a:ext>
            </a:extLst>
          </p:cNvPr>
          <p:cNvPicPr>
            <a:picLocks noChangeAspect="1"/>
          </p:cNvPicPr>
          <p:nvPr/>
        </p:nvPicPr>
        <p:blipFill>
          <a:blip r:embed="rId6"/>
          <a:stretch>
            <a:fillRect/>
          </a:stretch>
        </p:blipFill>
        <p:spPr>
          <a:xfrm>
            <a:off x="173320" y="1708280"/>
            <a:ext cx="3906683" cy="3441439"/>
          </a:xfrm>
          <a:prstGeom prst="rect">
            <a:avLst/>
          </a:prstGeom>
          <a:ln>
            <a:solidFill>
              <a:schemeClr val="accent1"/>
            </a:solidFill>
          </a:ln>
        </p:spPr>
      </p:pic>
      <p:sp>
        <p:nvSpPr>
          <p:cNvPr id="12" name="正方形/長方形 11">
            <a:extLst>
              <a:ext uri="{FF2B5EF4-FFF2-40B4-BE49-F238E27FC236}">
                <a16:creationId xmlns:a16="http://schemas.microsoft.com/office/drawing/2014/main" id="{B19E0378-17BE-082C-4BE0-EC8AF06219E1}"/>
              </a:ext>
            </a:extLst>
          </p:cNvPr>
          <p:cNvSpPr/>
          <p:nvPr/>
        </p:nvSpPr>
        <p:spPr>
          <a:xfrm>
            <a:off x="173320" y="5004079"/>
            <a:ext cx="3906683" cy="14062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en-US" altLang="ja-JP" sz="1200" dirty="0">
                <a:solidFill>
                  <a:schemeClr val="tx1"/>
                </a:solidFill>
                <a:latin typeface="Arial" pitchFamily="34" charset="0"/>
                <a:cs typeface="Arial" pitchFamily="34" charset="0"/>
              </a:rPr>
              <a:t>AR view of the site.</a:t>
            </a:r>
          </a:p>
          <a:p>
            <a:r>
              <a:rPr kumimoji="1" lang="ja-JP" altLang="en-US" sz="1200" dirty="0">
                <a:solidFill>
                  <a:schemeClr val="tx1"/>
                </a:solidFill>
                <a:latin typeface="Arial" pitchFamily="34" charset="0"/>
                <a:cs typeface="Arial" pitchFamily="34" charset="0"/>
              </a:rPr>
              <a:t>Sharing the image with both the client and the contractor</a:t>
            </a:r>
            <a:endParaRPr kumimoji="1" lang="en-US" altLang="ja-JP" sz="1200" dirty="0">
              <a:solidFill>
                <a:schemeClr val="tx1"/>
              </a:solidFill>
              <a:latin typeface="Arial" pitchFamily="34" charset="0"/>
              <a:cs typeface="Arial" pitchFamily="34" charset="0"/>
            </a:endParaRPr>
          </a:p>
          <a:p>
            <a:r>
              <a:rPr kumimoji="1" lang="ja-JP" altLang="en-US" sz="1200" dirty="0">
                <a:solidFill>
                  <a:schemeClr val="tx1"/>
                </a:solidFill>
                <a:latin typeface="Arial" pitchFamily="34" charset="0"/>
                <a:cs typeface="Arial" pitchFamily="34" charset="0"/>
              </a:rPr>
              <a:t>It's simple. Pressing the camera icon lets you take geotagged photos, and (Mode switch → Screen recording) lets you save videos to the Camera Roll.</a:t>
            </a:r>
            <a:endParaRPr kumimoji="1" lang="en-US" altLang="ja-JP" sz="1200" dirty="0">
              <a:solidFill>
                <a:schemeClr val="tx1"/>
              </a:solidFill>
              <a:latin typeface="Arial" pitchFamily="34" charset="0"/>
              <a:cs typeface="Arial" pitchFamily="34" charset="0"/>
            </a:endParaRPr>
          </a:p>
        </p:txBody>
      </p:sp>
      <p:pic>
        <p:nvPicPr>
          <p:cNvPr id="19" name="図 18">
            <a:extLst>
              <a:ext uri="{FF2B5EF4-FFF2-40B4-BE49-F238E27FC236}">
                <a16:creationId xmlns:a16="http://schemas.microsoft.com/office/drawing/2014/main" id="{ABF2F99F-71A5-BE2E-A21F-E4716262A522}"/>
              </a:ext>
            </a:extLst>
          </p:cNvPr>
          <p:cNvPicPr>
            <a:picLocks noChangeAspect="1"/>
          </p:cNvPicPr>
          <p:nvPr/>
        </p:nvPicPr>
        <p:blipFill>
          <a:blip r:embed="rId7"/>
          <a:stretch>
            <a:fillRect/>
          </a:stretch>
        </p:blipFill>
        <p:spPr>
          <a:xfrm>
            <a:off x="4337086" y="1708280"/>
            <a:ext cx="1678101" cy="3441439"/>
          </a:xfrm>
          <a:prstGeom prst="rect">
            <a:avLst/>
          </a:prstGeom>
          <a:ln>
            <a:solidFill>
              <a:schemeClr val="accent1"/>
            </a:solidFill>
          </a:ln>
        </p:spPr>
      </p:pic>
      <p:pic>
        <p:nvPicPr>
          <p:cNvPr id="24" name="図 23">
            <a:extLst>
              <a:ext uri="{FF2B5EF4-FFF2-40B4-BE49-F238E27FC236}">
                <a16:creationId xmlns:a16="http://schemas.microsoft.com/office/drawing/2014/main" id="{80306760-4452-9F39-3BBA-53D7565D5053}"/>
              </a:ext>
            </a:extLst>
          </p:cNvPr>
          <p:cNvPicPr>
            <a:picLocks noChangeAspect="1"/>
          </p:cNvPicPr>
          <p:nvPr/>
        </p:nvPicPr>
        <p:blipFill>
          <a:blip r:embed="rId8"/>
          <a:stretch>
            <a:fillRect/>
          </a:stretch>
        </p:blipFill>
        <p:spPr>
          <a:xfrm>
            <a:off x="6082215" y="2193129"/>
            <a:ext cx="3650465" cy="2480444"/>
          </a:xfrm>
          <a:prstGeom prst="rect">
            <a:avLst/>
          </a:prstGeom>
        </p:spPr>
      </p:pic>
      <p:pic>
        <p:nvPicPr>
          <p:cNvPr id="2054" name="Picture 6">
            <a:extLst>
              <a:ext uri="{FF2B5EF4-FFF2-40B4-BE49-F238E27FC236}">
                <a16:creationId xmlns:a16="http://schemas.microsoft.com/office/drawing/2014/main" id="{4D3410F2-917F-BD83-CE46-FE908203A78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11" t="6527" r="84761" b="89111"/>
          <a:stretch>
            <a:fillRect/>
          </a:stretch>
        </p:blipFill>
        <p:spPr bwMode="auto">
          <a:xfrm>
            <a:off x="4365662" y="1737986"/>
            <a:ext cx="239864" cy="1681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a:extLst>
              <a:ext uri="{FF2B5EF4-FFF2-40B4-BE49-F238E27FC236}">
                <a16:creationId xmlns:a16="http://schemas.microsoft.com/office/drawing/2014/main" id="{31AFC9EE-B78B-8487-9DFA-A4827EB5996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11" t="6527" r="84761" b="89111"/>
          <a:stretch>
            <a:fillRect/>
          </a:stretch>
        </p:blipFill>
        <p:spPr bwMode="auto">
          <a:xfrm>
            <a:off x="2224452" y="1708280"/>
            <a:ext cx="239864" cy="1681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6AF0FC01-E79F-76EB-5D89-48DE8F33B46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11" t="6527" r="84761" b="89111"/>
          <a:stretch>
            <a:fillRect/>
          </a:stretch>
        </p:blipFill>
        <p:spPr bwMode="auto">
          <a:xfrm>
            <a:off x="203704" y="1708279"/>
            <a:ext cx="239864" cy="16814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3BF96309-A58F-0818-0BB5-FD32BAE576FB}"/>
              </a:ext>
            </a:extLst>
          </p:cNvPr>
          <p:cNvPicPr>
            <a:picLocks noChangeAspect="1"/>
          </p:cNvPicPr>
          <p:nvPr/>
        </p:nvPicPr>
        <p:blipFill>
          <a:blip r:embed="rId10"/>
          <a:stretch>
            <a:fillRect/>
          </a:stretch>
        </p:blipFill>
        <p:spPr>
          <a:xfrm>
            <a:off x="4442330" y="3650627"/>
            <a:ext cx="1496663" cy="1727630"/>
          </a:xfrm>
          <a:prstGeom prst="rect">
            <a:avLst/>
          </a:prstGeom>
        </p:spPr>
      </p:pic>
      <p:sp>
        <p:nvSpPr>
          <p:cNvPr id="15" name="正方形/長方形 14">
            <a:extLst>
              <a:ext uri="{FF2B5EF4-FFF2-40B4-BE49-F238E27FC236}">
                <a16:creationId xmlns:a16="http://schemas.microsoft.com/office/drawing/2014/main" id="{3C0EDD10-944E-B9CB-7DDE-C440E08499BC}"/>
              </a:ext>
            </a:extLst>
          </p:cNvPr>
          <p:cNvSpPr/>
          <p:nvPr/>
        </p:nvSpPr>
        <p:spPr>
          <a:xfrm>
            <a:off x="4292724" y="5004079"/>
            <a:ext cx="5439956" cy="14062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600" dirty="0">
                <a:solidFill>
                  <a:schemeClr val="tx1"/>
                </a:solidFill>
                <a:latin typeface="Arial" pitchFamily="34" charset="0"/>
                <a:cs typeface="Arial" pitchFamily="34" charset="0"/>
              </a:rPr>
              <a:t>From the gear icon you can change the display settings to make objects below the ground semi‑transparent or hidden. By displaying underground buried pipes,</a:t>
            </a:r>
            <a:endParaRPr kumimoji="1" lang="en-US" altLang="ja-JP" sz="1600" dirty="0">
              <a:solidFill>
                <a:schemeClr val="tx1"/>
              </a:solidFill>
              <a:latin typeface="Arial" pitchFamily="34" charset="0"/>
              <a:cs typeface="Arial" pitchFamily="34" charset="0"/>
            </a:endParaRPr>
          </a:p>
          <a:p>
            <a:r>
              <a:rPr kumimoji="1" lang="ja-JP" altLang="en-US" sz="1600" dirty="0">
                <a:solidFill>
                  <a:schemeClr val="tx1"/>
                </a:solidFill>
                <a:latin typeface="Arial" pitchFamily="34" charset="0"/>
                <a:cs typeface="Arial" pitchFamily="34" charset="0"/>
              </a:rPr>
              <a:t>It can also be used to help determine excavation locations.</a:t>
            </a:r>
            <a:endParaRPr kumimoji="1" lang="en-US" altLang="ja-JP" sz="1600" dirty="0">
              <a:solidFill>
                <a:schemeClr val="tx1"/>
              </a:solidFill>
              <a:latin typeface="Arial" pitchFamily="34" charset="0"/>
              <a:cs typeface="Arial" pitchFamily="34" charset="0"/>
            </a:endParaRPr>
          </a:p>
        </p:txBody>
      </p:sp>
      <p:sp>
        <p:nvSpPr>
          <p:cNvPr id="25" name="正方形/長方形 24">
            <a:extLst>
              <a:ext uri="{FF2B5EF4-FFF2-40B4-BE49-F238E27FC236}">
                <a16:creationId xmlns:a16="http://schemas.microsoft.com/office/drawing/2014/main" id="{DCAC4512-47E0-E06B-0EFB-A4D804C4F130}"/>
              </a:ext>
            </a:extLst>
          </p:cNvPr>
          <p:cNvSpPr/>
          <p:nvPr/>
        </p:nvSpPr>
        <p:spPr>
          <a:xfrm>
            <a:off x="4404115" y="3599889"/>
            <a:ext cx="1589145" cy="11279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pic>
        <p:nvPicPr>
          <p:cNvPr id="8" name="Picture 8">
            <a:extLst>
              <a:ext uri="{FF2B5EF4-FFF2-40B4-BE49-F238E27FC236}">
                <a16:creationId xmlns:a16="http://schemas.microsoft.com/office/drawing/2014/main" id="{24DE6C58-3FAC-C3EB-24EF-DC0EDC018D8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555" t="88704" r="60991" b="6898"/>
          <a:stretch>
            <a:fillRect/>
          </a:stretch>
        </p:blipFill>
        <p:spPr bwMode="auto">
          <a:xfrm>
            <a:off x="236107" y="4771849"/>
            <a:ext cx="681468" cy="213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285C82C0-5511-AF15-7DEA-D7CC82C11C1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555" t="88704" r="60991" b="6898"/>
          <a:stretch>
            <a:fillRect/>
          </a:stretch>
        </p:blipFill>
        <p:spPr bwMode="auto">
          <a:xfrm>
            <a:off x="2258582" y="4771849"/>
            <a:ext cx="681468" cy="213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452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981E-0A2E-DAFC-8B09-402D8C9A07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104E4-9E55-530D-07E7-0AD9A30AF234}"/>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21C526B4-FBF6-1421-7B78-207F05C78634}"/>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21C526B4-FBF6-1421-7B78-207F05C78634}"/>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5AB23975-38D1-2211-7A16-A1E5B8BC1E57}"/>
              </a:ext>
            </a:extLst>
          </p:cNvPr>
          <p:cNvSpPr>
            <a:spLocks noGrp="1"/>
          </p:cNvSpPr>
          <p:nvPr>
            <p:ph type="body" sz="quarter" idx="12"/>
          </p:nvPr>
        </p:nvSpPr>
        <p:spPr/>
        <p:txBody>
          <a:bodyPr/>
          <a:lstStyle/>
          <a:p>
            <a:r>
              <a:rPr lang="en-US" altLang="ja-JP" sz="2000" dirty="0"/>
              <a:t>I want to display coordinate points in AR view.</a:t>
            </a:r>
          </a:p>
        </p:txBody>
      </p:sp>
      <p:sp>
        <p:nvSpPr>
          <p:cNvPr id="5" name="Rectangle 3">
            <a:extLst>
              <a:ext uri="{FF2B5EF4-FFF2-40B4-BE49-F238E27FC236}">
                <a16:creationId xmlns:a16="http://schemas.microsoft.com/office/drawing/2014/main" id="{0D08F3B0-F07F-07B1-9E91-079097711D2D}"/>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en-US" altLang="ja-JP" sz="2000" b="1" i="0" u="none" strike="noStrike" kern="0" cap="none" spc="0" normalizeH="0" baseline="0">
                <a:ln>
                  <a:noFill/>
                </a:ln>
                <a:solidFill>
                  <a:srgbClr val="FFFFFF"/>
                </a:solidFill>
                <a:effectLst/>
                <a:uLnTx/>
                <a:uFillTx/>
                <a:latin typeface="Arial" pitchFamily="34" charset="0"/>
                <a:cs typeface="Arial" pitchFamily="34" charset="0"/>
              </a:rPr>
              <a:t>Coordinate Point Display in AR View</a:t>
            </a:r>
          </a:p>
        </p:txBody>
      </p:sp>
      <p:sp>
        <p:nvSpPr>
          <p:cNvPr id="46" name="テキスト ボックス 45">
            <a:extLst>
              <a:ext uri="{FF2B5EF4-FFF2-40B4-BE49-F238E27FC236}">
                <a16:creationId xmlns:a16="http://schemas.microsoft.com/office/drawing/2014/main" id="{4468475E-7A65-95D0-CE32-9C2F5BED2831}"/>
              </a:ext>
            </a:extLst>
          </p:cNvPr>
          <p:cNvSpPr txBox="1"/>
          <p:nvPr/>
        </p:nvSpPr>
        <p:spPr>
          <a:xfrm>
            <a:off x="2995" y="447630"/>
            <a:ext cx="9903006" cy="646331"/>
          </a:xfrm>
          <a:prstGeom prst="rect">
            <a:avLst/>
          </a:prstGeom>
          <a:ln w="12700">
            <a:noFill/>
          </a:ln>
        </p:spPr>
        <p:txBody>
          <a:bodyPr wrap="square" rtlCol="0">
            <a:spAutoFit/>
          </a:bodyPr>
          <a:lstStyle/>
          <a:p>
            <a:r>
              <a:rPr kumimoji="1" lang="en-US" altLang="ja-JP" b="1" dirty="0">
                <a:latin typeface="Arial" pitchFamily="34" charset="0"/>
                <a:cs typeface="Arial" pitchFamily="34" charset="0"/>
              </a:rPr>
              <a:t>You can capture and display coordinate points while using AR. You can upload staking coordinates from drawings to the cloud, display them in AR, and stake out those points.</a:t>
            </a:r>
          </a:p>
        </p:txBody>
      </p:sp>
      <p:pic>
        <p:nvPicPr>
          <p:cNvPr id="2" name="図 1">
            <a:extLst>
              <a:ext uri="{FF2B5EF4-FFF2-40B4-BE49-F238E27FC236}">
                <a16:creationId xmlns:a16="http://schemas.microsoft.com/office/drawing/2014/main" id="{40429AC5-AB41-1EAA-6EE1-2F82804E672A}"/>
              </a:ext>
            </a:extLst>
          </p:cNvPr>
          <p:cNvPicPr>
            <a:picLocks noChangeAspect="1"/>
          </p:cNvPicPr>
          <p:nvPr/>
        </p:nvPicPr>
        <p:blipFill>
          <a:blip r:embed="rId6"/>
          <a:stretch>
            <a:fillRect/>
          </a:stretch>
        </p:blipFill>
        <p:spPr>
          <a:xfrm>
            <a:off x="208514" y="1725270"/>
            <a:ext cx="2197322" cy="4574017"/>
          </a:xfrm>
          <a:prstGeom prst="rect">
            <a:avLst/>
          </a:prstGeom>
          <a:ln>
            <a:solidFill>
              <a:schemeClr val="accent1"/>
            </a:solidFill>
          </a:ln>
        </p:spPr>
      </p:pic>
      <p:sp>
        <p:nvSpPr>
          <p:cNvPr id="4" name="正方形/長方形 3">
            <a:extLst>
              <a:ext uri="{FF2B5EF4-FFF2-40B4-BE49-F238E27FC236}">
                <a16:creationId xmlns:a16="http://schemas.microsoft.com/office/drawing/2014/main" id="{C03A94DC-A73C-3932-9C5E-A0AD02883DC9}"/>
              </a:ext>
            </a:extLst>
          </p:cNvPr>
          <p:cNvSpPr/>
          <p:nvPr/>
        </p:nvSpPr>
        <p:spPr>
          <a:xfrm>
            <a:off x="208514" y="4210262"/>
            <a:ext cx="2237389" cy="109424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en-US" altLang="ja-JP" sz="1200" dirty="0">
                <a:solidFill>
                  <a:schemeClr val="tx1"/>
                </a:solidFill>
                <a:latin typeface="Arial" pitchFamily="34" charset="0"/>
                <a:cs typeface="Arial" pitchFamily="34" charset="0"/>
              </a:rPr>
              <a:t>Open the AR feature and complete the orientation calibration.</a:t>
            </a:r>
          </a:p>
          <a:p>
            <a:r>
              <a:rPr kumimoji="1" lang="ja-JP" altLang="en-US" sz="1200">
                <a:solidFill>
                  <a:schemeClr val="tx1"/>
                </a:solidFill>
                <a:latin typeface="Arial" pitchFamily="34" charset="0"/>
                <a:cs typeface="Arial" pitchFamily="34" charset="0"/>
              </a:rPr>
              <a:t>Then press the + button at the lower right.</a:t>
            </a:r>
            <a:endParaRPr kumimoji="1" lang="en-US" altLang="ja-JP" sz="1200" dirty="0">
              <a:solidFill>
                <a:schemeClr val="tx1"/>
              </a:solidFill>
              <a:latin typeface="Arial" pitchFamily="34" charset="0"/>
              <a:cs typeface="Arial" pitchFamily="34" charset="0"/>
            </a:endParaRPr>
          </a:p>
        </p:txBody>
      </p:sp>
      <p:sp>
        <p:nvSpPr>
          <p:cNvPr id="8" name="正方形/長方形 7">
            <a:extLst>
              <a:ext uri="{FF2B5EF4-FFF2-40B4-BE49-F238E27FC236}">
                <a16:creationId xmlns:a16="http://schemas.microsoft.com/office/drawing/2014/main" id="{E87B8685-29D8-9E1A-5943-63DACAD593EE}"/>
              </a:ext>
            </a:extLst>
          </p:cNvPr>
          <p:cNvSpPr/>
          <p:nvPr/>
        </p:nvSpPr>
        <p:spPr>
          <a:xfrm>
            <a:off x="1744830" y="5533286"/>
            <a:ext cx="661005" cy="5969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pic>
        <p:nvPicPr>
          <p:cNvPr id="7" name="Picture 8">
            <a:extLst>
              <a:ext uri="{FF2B5EF4-FFF2-40B4-BE49-F238E27FC236}">
                <a16:creationId xmlns:a16="http://schemas.microsoft.com/office/drawing/2014/main" id="{7EC87B67-23DE-3977-8D03-6D4692AE66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555" t="88704" r="60991" b="6898"/>
          <a:stretch>
            <a:fillRect/>
          </a:stretch>
        </p:blipFill>
        <p:spPr bwMode="auto">
          <a:xfrm>
            <a:off x="304728" y="5869203"/>
            <a:ext cx="831413" cy="261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a:extLst>
              <a:ext uri="{FF2B5EF4-FFF2-40B4-BE49-F238E27FC236}">
                <a16:creationId xmlns:a16="http://schemas.microsoft.com/office/drawing/2014/main" id="{9BFCAED2-7A25-DFB7-3F6D-66AB1B4B9E2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7177"/>
          <a:stretch>
            <a:fillRect/>
          </a:stretch>
        </p:blipFill>
        <p:spPr bwMode="auto">
          <a:xfrm>
            <a:off x="2592740" y="1725270"/>
            <a:ext cx="2290494" cy="4622455"/>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3F4A985B-7168-C29D-390E-1DDE684CEE95}"/>
              </a:ext>
            </a:extLst>
          </p:cNvPr>
          <p:cNvSpPr/>
          <p:nvPr/>
        </p:nvSpPr>
        <p:spPr>
          <a:xfrm>
            <a:off x="2717243" y="4210262"/>
            <a:ext cx="2155219" cy="109424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400">
                <a:solidFill>
                  <a:schemeClr val="tx1"/>
                </a:solidFill>
                <a:latin typeface="Arial" pitchFamily="34" charset="0"/>
                <a:cs typeface="Arial" pitchFamily="34" charset="0"/>
              </a:rPr>
              <a:t>Select the Location tab, then choose the group that contains the data you want to display.</a:t>
            </a:r>
            <a:endParaRPr kumimoji="1" lang="en-US" altLang="ja-JP" sz="1400" dirty="0">
              <a:solidFill>
                <a:schemeClr val="tx1"/>
              </a:solidFill>
              <a:latin typeface="Arial" pitchFamily="34" charset="0"/>
              <a:cs typeface="Arial" pitchFamily="34" charset="0"/>
            </a:endParaRPr>
          </a:p>
        </p:txBody>
      </p:sp>
      <p:sp>
        <p:nvSpPr>
          <p:cNvPr id="12" name="正方形/長方形 11">
            <a:extLst>
              <a:ext uri="{FF2B5EF4-FFF2-40B4-BE49-F238E27FC236}">
                <a16:creationId xmlns:a16="http://schemas.microsoft.com/office/drawing/2014/main" id="{4C335754-1A6D-A06E-0FFD-AA986EA5C576}"/>
              </a:ext>
            </a:extLst>
          </p:cNvPr>
          <p:cNvSpPr/>
          <p:nvPr/>
        </p:nvSpPr>
        <p:spPr>
          <a:xfrm>
            <a:off x="4016514" y="1813205"/>
            <a:ext cx="698151" cy="2850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13" name="正方形/長方形 12">
            <a:extLst>
              <a:ext uri="{FF2B5EF4-FFF2-40B4-BE49-F238E27FC236}">
                <a16:creationId xmlns:a16="http://schemas.microsoft.com/office/drawing/2014/main" id="{A4420DEF-634A-E7EA-BC4A-4F96EEDCE8D5}"/>
              </a:ext>
            </a:extLst>
          </p:cNvPr>
          <p:cNvSpPr/>
          <p:nvPr/>
        </p:nvSpPr>
        <p:spPr>
          <a:xfrm>
            <a:off x="3794852" y="5393400"/>
            <a:ext cx="919813" cy="3466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pic>
        <p:nvPicPr>
          <p:cNvPr id="10" name="Picture 4">
            <a:extLst>
              <a:ext uri="{FF2B5EF4-FFF2-40B4-BE49-F238E27FC236}">
                <a16:creationId xmlns:a16="http://schemas.microsoft.com/office/drawing/2014/main" id="{5447C71E-339E-D7ED-6866-D0997BF67CF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575" t="12596" r="12656" b="83126"/>
          <a:stretch>
            <a:fillRect/>
          </a:stretch>
        </p:blipFill>
        <p:spPr bwMode="auto">
          <a:xfrm>
            <a:off x="395810" y="2205038"/>
            <a:ext cx="1864405" cy="2319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DE7CE468-C23D-75DA-C9CE-120A162B533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83" t="21865" r="80585" b="75211"/>
          <a:stretch>
            <a:fillRect/>
          </a:stretch>
        </p:blipFill>
        <p:spPr bwMode="auto">
          <a:xfrm>
            <a:off x="242770" y="2576610"/>
            <a:ext cx="482426" cy="1654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3FC13E5C-4ACA-5FFF-614D-89C07C43195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11" t="6527" r="84761" b="89111"/>
          <a:stretch>
            <a:fillRect/>
          </a:stretch>
        </p:blipFill>
        <p:spPr bwMode="auto">
          <a:xfrm>
            <a:off x="244119" y="1833727"/>
            <a:ext cx="239864" cy="1681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DD9AD9C0-D390-B3D0-44D1-140A082731D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7129"/>
          <a:stretch>
            <a:fillRect/>
          </a:stretch>
        </p:blipFill>
        <p:spPr bwMode="auto">
          <a:xfrm>
            <a:off x="5020731" y="1716384"/>
            <a:ext cx="2289337" cy="4622455"/>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AA686BB9-FCA7-7FBA-FBA5-D4658C0C9909}"/>
              </a:ext>
            </a:extLst>
          </p:cNvPr>
          <p:cNvSpPr/>
          <p:nvPr/>
        </p:nvSpPr>
        <p:spPr>
          <a:xfrm>
            <a:off x="5045192" y="4946997"/>
            <a:ext cx="2240413" cy="139184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200" dirty="0">
                <a:solidFill>
                  <a:schemeClr val="tx1"/>
                </a:solidFill>
                <a:latin typeface="Arial" pitchFamily="34" charset="0"/>
                <a:cs typeface="Arial" pitchFamily="34" charset="0"/>
              </a:rPr>
              <a:t>The coordinate points are displayed in AR. Also, if you switch (Mode → Object Positioning),</a:t>
            </a:r>
            <a:endParaRPr kumimoji="1" lang="en-US" altLang="ja-JP" sz="1200" dirty="0">
              <a:solidFill>
                <a:schemeClr val="tx1"/>
              </a:solidFill>
              <a:latin typeface="Arial" pitchFamily="34" charset="0"/>
              <a:cs typeface="Arial" pitchFamily="34" charset="0"/>
            </a:endParaRPr>
          </a:p>
          <a:p>
            <a:r>
              <a:rPr kumimoji="1" lang="ja-JP" altLang="en-US" sz="1200" dirty="0">
                <a:solidFill>
                  <a:schemeClr val="tx1"/>
                </a:solidFill>
                <a:latin typeface="Arial" pitchFamily="34" charset="0"/>
                <a:cs typeface="Arial" pitchFamily="34" charset="0"/>
              </a:rPr>
              <a:t>You can also place pins for survey points consecutively and save them.</a:t>
            </a:r>
            <a:endParaRPr kumimoji="1" lang="en-US" altLang="ja-JP" sz="1200" dirty="0">
              <a:solidFill>
                <a:schemeClr val="tx1"/>
              </a:solidFill>
              <a:latin typeface="Arial" pitchFamily="34" charset="0"/>
              <a:cs typeface="Arial" pitchFamily="34" charset="0"/>
            </a:endParaRPr>
          </a:p>
        </p:txBody>
      </p:sp>
      <p:pic>
        <p:nvPicPr>
          <p:cNvPr id="1028" name="Picture 4">
            <a:extLst>
              <a:ext uri="{FF2B5EF4-FFF2-40B4-BE49-F238E27FC236}">
                <a16:creationId xmlns:a16="http://schemas.microsoft.com/office/drawing/2014/main" id="{2D0B3926-D3DE-21E5-DE9D-5D063ECB002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7440"/>
          <a:stretch>
            <a:fillRect/>
          </a:stretch>
        </p:blipFill>
        <p:spPr bwMode="auto">
          <a:xfrm>
            <a:off x="7381442" y="1716384"/>
            <a:ext cx="2297027" cy="4622455"/>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525CE73C-F356-7973-6216-486C5479C55F}"/>
              </a:ext>
            </a:extLst>
          </p:cNvPr>
          <p:cNvSpPr/>
          <p:nvPr/>
        </p:nvSpPr>
        <p:spPr>
          <a:xfrm>
            <a:off x="7399915" y="1729690"/>
            <a:ext cx="2260080" cy="15966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200" dirty="0">
                <a:solidFill>
                  <a:schemeClr val="tx1"/>
                </a:solidFill>
                <a:latin typeface="Arial" pitchFamily="34" charset="0"/>
                <a:cs typeface="Arial" pitchFamily="34" charset="0"/>
              </a:rPr>
              <a:t>Pressing the pin or the "i" button displays detailed coordinate information. A detailed guidance screen to that pin is also available, allowing a smooth transition to precision staking (e.g., pile driving) and similar tasks.</a:t>
            </a:r>
            <a:endParaRPr kumimoji="1" lang="en-US" altLang="ja-JP"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3274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40BF0-CFD5-C368-B9F6-7D93BC64FD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585ABF-FE40-04DE-7169-33E96C0D7250}"/>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FB1CD076-A5BB-EA0F-43EC-DC6C25A3FD3D}"/>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FB1CD076-A5BB-EA0F-43EC-DC6C25A3FD3D}"/>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7E2E5EA0-3E5C-358B-7FED-1EE266FEFC80}"/>
              </a:ext>
            </a:extLst>
          </p:cNvPr>
          <p:cNvSpPr>
            <a:spLocks noGrp="1"/>
          </p:cNvSpPr>
          <p:nvPr>
            <p:ph type="body" sz="quarter" idx="12"/>
          </p:nvPr>
        </p:nvSpPr>
        <p:spPr/>
        <p:txBody>
          <a:bodyPr/>
          <a:lstStyle/>
          <a:p>
            <a:r>
              <a:rPr lang="ja-JP" altLang="en-US" sz="2000"/>
              <a:t>AR display of coordinates and coordinate guidance</a:t>
            </a:r>
            <a:endParaRPr lang="en-US" altLang="ja-JP" sz="2000" dirty="0"/>
          </a:p>
        </p:txBody>
      </p:sp>
      <p:sp>
        <p:nvSpPr>
          <p:cNvPr id="5" name="Rectangle 3">
            <a:extLst>
              <a:ext uri="{FF2B5EF4-FFF2-40B4-BE49-F238E27FC236}">
                <a16:creationId xmlns:a16="http://schemas.microsoft.com/office/drawing/2014/main" id="{1CE4BA41-D8F9-8597-3E6F-E659168D54B7}"/>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en-US" altLang="ja-JP" sz="2000" b="1" i="0" u="none" strike="noStrike" kern="0" cap="none" spc="0" normalizeH="0" baseline="0" dirty="0">
                <a:ln>
                  <a:noFill/>
                </a:ln>
                <a:solidFill>
                  <a:srgbClr val="FFFFFF"/>
                </a:solidFill>
                <a:effectLst/>
                <a:uLnTx/>
                <a:uFillTx/>
                <a:latin typeface="Arial" pitchFamily="34" charset="0"/>
                <a:cs typeface="Arial" pitchFamily="34" charset="0"/>
              </a:rPr>
              <a:t>Coordinate guidance in AR view</a:t>
            </a:r>
          </a:p>
        </p:txBody>
      </p:sp>
      <p:sp>
        <p:nvSpPr>
          <p:cNvPr id="46" name="テキスト ボックス 45">
            <a:extLst>
              <a:ext uri="{FF2B5EF4-FFF2-40B4-BE49-F238E27FC236}">
                <a16:creationId xmlns:a16="http://schemas.microsoft.com/office/drawing/2014/main" id="{C492D482-95E6-E819-19EE-DBF3567B8783}"/>
              </a:ext>
            </a:extLst>
          </p:cNvPr>
          <p:cNvSpPr txBox="1"/>
          <p:nvPr/>
        </p:nvSpPr>
        <p:spPr>
          <a:xfrm>
            <a:off x="2995" y="447630"/>
            <a:ext cx="9903006" cy="954107"/>
          </a:xfrm>
          <a:prstGeom prst="rect">
            <a:avLst/>
          </a:prstGeom>
          <a:ln w="12700">
            <a:noFill/>
          </a:ln>
        </p:spPr>
        <p:txBody>
          <a:bodyPr wrap="square" rtlCol="0">
            <a:spAutoFit/>
          </a:bodyPr>
          <a:lstStyle/>
          <a:p>
            <a:r>
              <a:rPr kumimoji="1" lang="ja-JP" altLang="en-US" sz="1400" b="1" dirty="0">
                <a:latin typeface="Arial" pitchFamily="34" charset="0"/>
                <a:cs typeface="Arial" pitchFamily="34" charset="0"/>
              </a:rPr>
              <a:t>Coordinates can be displayed in AR, and coordinate guidance with centimeter-level accuracy is also possible. For details, please watch the video.</a:t>
            </a:r>
            <a:endParaRPr kumimoji="1" lang="en-US" altLang="ja-JP" sz="1400" b="1" dirty="0">
              <a:latin typeface="Arial" pitchFamily="34" charset="0"/>
              <a:cs typeface="Arial" pitchFamily="34" charset="0"/>
            </a:endParaRPr>
          </a:p>
          <a:p>
            <a:r>
              <a:rPr kumimoji="1" lang="en-US" altLang="ja-JP" sz="1400" b="1" dirty="0">
                <a:latin typeface="Arial" pitchFamily="34" charset="0"/>
                <a:cs typeface="Arial" pitchFamily="34" charset="0"/>
                <a:hlinkClick r:id="rId6"/>
              </a:rPr>
              <a:t>https://youtu.be/jpAOkzw933s?si=svqItBPuMqqhU_63</a:t>
            </a:r>
            <a:endParaRPr kumimoji="1" lang="en-US" altLang="ja-JP" sz="1400" b="1" dirty="0">
              <a:latin typeface="Arial" pitchFamily="34" charset="0"/>
              <a:cs typeface="Arial" pitchFamily="34" charset="0"/>
            </a:endParaRPr>
          </a:p>
          <a:p>
            <a:endParaRPr kumimoji="1" lang="en-US" altLang="ja-JP" sz="1400" b="1" dirty="0">
              <a:latin typeface="Arial" pitchFamily="34" charset="0"/>
              <a:cs typeface="Arial" pitchFamily="34" charset="0"/>
            </a:endParaRPr>
          </a:p>
        </p:txBody>
      </p:sp>
      <p:pic>
        <p:nvPicPr>
          <p:cNvPr id="4" name="図 3">
            <a:extLst>
              <a:ext uri="{FF2B5EF4-FFF2-40B4-BE49-F238E27FC236}">
                <a16:creationId xmlns:a16="http://schemas.microsoft.com/office/drawing/2014/main" id="{74127F6B-7C8E-6C8F-4BF0-CC29810B3CF7}"/>
              </a:ext>
            </a:extLst>
          </p:cNvPr>
          <p:cNvPicPr>
            <a:picLocks noChangeAspect="1"/>
          </p:cNvPicPr>
          <p:nvPr/>
        </p:nvPicPr>
        <p:blipFill>
          <a:blip r:embed="rId7"/>
          <a:stretch>
            <a:fillRect/>
          </a:stretch>
        </p:blipFill>
        <p:spPr>
          <a:xfrm>
            <a:off x="856029" y="1681996"/>
            <a:ext cx="8168904" cy="4660566"/>
          </a:xfrm>
          <a:prstGeom prst="rect">
            <a:avLst/>
          </a:prstGeom>
        </p:spPr>
      </p:pic>
      <p:pic>
        <p:nvPicPr>
          <p:cNvPr id="7" name="Picture 6">
            <a:extLst>
              <a:ext uri="{FF2B5EF4-FFF2-40B4-BE49-F238E27FC236}">
                <a16:creationId xmlns:a16="http://schemas.microsoft.com/office/drawing/2014/main" id="{57346CC3-7AA7-7C26-6CE4-7E371C17C99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11" t="6527" r="84761" b="89111"/>
          <a:stretch>
            <a:fillRect/>
          </a:stretch>
        </p:blipFill>
        <p:spPr bwMode="auto">
          <a:xfrm>
            <a:off x="3839406" y="2195186"/>
            <a:ext cx="239864" cy="16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59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981E-0A2E-DAFC-8B09-402D8C9A07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104E4-9E55-530D-07E7-0AD9A30AF234}"/>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21C526B4-FBF6-1421-7B78-207F05C78634}"/>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21C526B4-FBF6-1421-7B78-207F05C78634}"/>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5AB23975-38D1-2211-7A16-A1E5B8BC1E57}"/>
              </a:ext>
            </a:extLst>
          </p:cNvPr>
          <p:cNvSpPr>
            <a:spLocks noGrp="1"/>
          </p:cNvSpPr>
          <p:nvPr>
            <p:ph type="body" sz="quarter" idx="12"/>
          </p:nvPr>
        </p:nvSpPr>
        <p:spPr/>
        <p:txBody>
          <a:bodyPr/>
          <a:lstStyle/>
          <a:p>
            <a:r>
              <a:rPr lang="en-US" altLang="ja-JP" sz="2000" dirty="0"/>
              <a:t>I want to display boundary lines in AR view.</a:t>
            </a:r>
          </a:p>
        </p:txBody>
      </p:sp>
      <p:sp>
        <p:nvSpPr>
          <p:cNvPr id="5" name="Rectangle 3">
            <a:extLst>
              <a:ext uri="{FF2B5EF4-FFF2-40B4-BE49-F238E27FC236}">
                <a16:creationId xmlns:a16="http://schemas.microsoft.com/office/drawing/2014/main" id="{0D08F3B0-F07F-07B1-9E91-079097711D2D}"/>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en-US" altLang="ja-JP" sz="2000" b="1" i="0" u="none" strike="noStrike" kern="0" cap="none" spc="0" normalizeH="0" baseline="0">
                <a:ln>
                  <a:noFill/>
                </a:ln>
                <a:solidFill>
                  <a:srgbClr val="FFFFFF"/>
                </a:solidFill>
                <a:effectLst/>
                <a:uLnTx/>
                <a:uFillTx/>
                <a:latin typeface="Arial" pitchFamily="34" charset="0"/>
                <a:cs typeface="Arial" pitchFamily="34" charset="0"/>
              </a:rPr>
              <a:t>Boundary line display in AR view</a:t>
            </a:r>
          </a:p>
        </p:txBody>
      </p:sp>
      <p:sp>
        <p:nvSpPr>
          <p:cNvPr id="46" name="テキスト ボックス 45">
            <a:extLst>
              <a:ext uri="{FF2B5EF4-FFF2-40B4-BE49-F238E27FC236}">
                <a16:creationId xmlns:a16="http://schemas.microsoft.com/office/drawing/2014/main" id="{4468475E-7A65-95D0-CE32-9C2F5BED2831}"/>
              </a:ext>
            </a:extLst>
          </p:cNvPr>
          <p:cNvSpPr txBox="1"/>
          <p:nvPr/>
        </p:nvSpPr>
        <p:spPr>
          <a:xfrm>
            <a:off x="2995" y="447630"/>
            <a:ext cx="9903006" cy="707886"/>
          </a:xfrm>
          <a:prstGeom prst="rect">
            <a:avLst/>
          </a:prstGeom>
          <a:ln w="12700">
            <a:noFill/>
          </a:ln>
        </p:spPr>
        <p:txBody>
          <a:bodyPr wrap="square" rtlCol="0">
            <a:spAutoFit/>
          </a:bodyPr>
          <a:lstStyle/>
          <a:p>
            <a:r>
              <a:rPr kumimoji="1" lang="ja-JP" altLang="en-US" sz="2000" b="1">
                <a:latin typeface="Arial" pitchFamily="34" charset="0"/>
                <a:cs typeface="Arial" pitchFamily="34" charset="0"/>
              </a:rPr>
              <a:t>You can display line-segment data in AR.</a:t>
            </a:r>
            <a:endParaRPr kumimoji="1" lang="en-US" altLang="ja-JP" sz="2000" b="1" dirty="0">
              <a:latin typeface="Arial" pitchFamily="34" charset="0"/>
              <a:cs typeface="Arial" pitchFamily="34" charset="0"/>
            </a:endParaRPr>
          </a:p>
          <a:p>
            <a:r>
              <a:rPr kumimoji="1" lang="ja-JP" altLang="en-US" sz="2000" b="1">
                <a:latin typeface="Arial" pitchFamily="34" charset="0"/>
                <a:cs typeface="Arial" pitchFamily="34" charset="0"/>
              </a:rPr>
              <a:t>It is also possible to acquire line segment data while displaying AR.</a:t>
            </a:r>
            <a:endParaRPr kumimoji="1" lang="en-US" altLang="ja-JP" sz="2000" b="1" dirty="0">
              <a:latin typeface="Arial" pitchFamily="34" charset="0"/>
              <a:cs typeface="Arial" pitchFamily="34" charset="0"/>
            </a:endParaRPr>
          </a:p>
        </p:txBody>
      </p:sp>
      <p:pic>
        <p:nvPicPr>
          <p:cNvPr id="3074" name="Picture 2">
            <a:extLst>
              <a:ext uri="{FF2B5EF4-FFF2-40B4-BE49-F238E27FC236}">
                <a16:creationId xmlns:a16="http://schemas.microsoft.com/office/drawing/2014/main" id="{8F4AF339-BDAA-0CDB-36D0-0A14915843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7421" y="1621098"/>
            <a:ext cx="2106335" cy="4579451"/>
          </a:xfrm>
          <a:prstGeom prst="rect">
            <a:avLst/>
          </a:prstGeom>
          <a:noFill/>
          <a:extLst>
            <a:ext uri="{909E8E84-426E-40DD-AFC4-6F175D3DCCD1}">
              <a14:hiddenFill xmlns:a14="http://schemas.microsoft.com/office/drawing/2010/main">
                <a:solidFill>
                  <a:srgbClr val="FFFFFF"/>
                </a:solidFill>
              </a14:hiddenFill>
            </a:ext>
          </a:extLst>
        </p:spPr>
      </p:pic>
      <p:sp>
        <p:nvSpPr>
          <p:cNvPr id="39" name="正方形/長方形 38">
            <a:extLst>
              <a:ext uri="{FF2B5EF4-FFF2-40B4-BE49-F238E27FC236}">
                <a16:creationId xmlns:a16="http://schemas.microsoft.com/office/drawing/2014/main" id="{5B675A50-746B-C1CD-648F-7A6B13FADF12}"/>
              </a:ext>
            </a:extLst>
          </p:cNvPr>
          <p:cNvSpPr/>
          <p:nvPr/>
        </p:nvSpPr>
        <p:spPr>
          <a:xfrm>
            <a:off x="2822752" y="4005691"/>
            <a:ext cx="1895447" cy="8114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pic>
        <p:nvPicPr>
          <p:cNvPr id="2050" name="Picture 2">
            <a:extLst>
              <a:ext uri="{FF2B5EF4-FFF2-40B4-BE49-F238E27FC236}">
                <a16:creationId xmlns:a16="http://schemas.microsoft.com/office/drawing/2014/main" id="{3F0CFF49-F098-2CC1-E471-281AB1AA8E3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527"/>
          <a:stretch>
            <a:fillRect/>
          </a:stretch>
        </p:blipFill>
        <p:spPr bwMode="auto">
          <a:xfrm>
            <a:off x="230102" y="1606308"/>
            <a:ext cx="2253420" cy="4579452"/>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A18E402D-8CD5-1B7D-6E01-8271EC475F5A}"/>
              </a:ext>
            </a:extLst>
          </p:cNvPr>
          <p:cNvSpPr/>
          <p:nvPr/>
        </p:nvSpPr>
        <p:spPr>
          <a:xfrm>
            <a:off x="213697" y="4937760"/>
            <a:ext cx="2352949" cy="147261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r>
              <a:rPr kumimoji="1" lang="ja-JP" altLang="en-US" sz="1400" dirty="0">
                <a:solidFill>
                  <a:schemeClr val="tx1"/>
                </a:solidFill>
                <a:latin typeface="Arial" pitchFamily="34" charset="0"/>
                <a:cs typeface="Arial" pitchFamily="34" charset="0"/>
              </a:rPr>
              <a:t>If the selected group contains line segment data, the line segments will also be displayed. If boundary points were entered in the cloud, the boundary line can be displayed.</a:t>
            </a:r>
            <a:endParaRPr kumimoji="1" lang="en-US" altLang="ja-JP" sz="1400" dirty="0">
              <a:solidFill>
                <a:schemeClr val="tx1"/>
              </a:solidFill>
              <a:latin typeface="Arial" pitchFamily="34" charset="0"/>
              <a:cs typeface="Arial" pitchFamily="34" charset="0"/>
            </a:endParaRPr>
          </a:p>
        </p:txBody>
      </p:sp>
      <p:pic>
        <p:nvPicPr>
          <p:cNvPr id="2052" name="Picture 4">
            <a:extLst>
              <a:ext uri="{FF2B5EF4-FFF2-40B4-BE49-F238E27FC236}">
                <a16:creationId xmlns:a16="http://schemas.microsoft.com/office/drawing/2014/main" id="{D12D8A9C-5C16-31FF-3BAE-3CCDEBC004B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7018" b="5247"/>
          <a:stretch>
            <a:fillRect/>
          </a:stretch>
        </p:blipFill>
        <p:spPr bwMode="auto">
          <a:xfrm>
            <a:off x="4919441" y="1606309"/>
            <a:ext cx="2400783" cy="4579451"/>
          </a:xfrm>
          <a:prstGeom prst="rect">
            <a:avLst/>
          </a:prstGeom>
          <a:noFill/>
          <a:extLst>
            <a:ext uri="{909E8E84-426E-40DD-AFC4-6F175D3DCCD1}">
              <a14:hiddenFill xmlns:a14="http://schemas.microsoft.com/office/drawing/2010/main">
                <a:solidFill>
                  <a:srgbClr val="FFFFFF"/>
                </a:solidFill>
              </a14:hiddenFill>
            </a:ext>
          </a:extLst>
        </p:spPr>
      </p:pic>
      <p:sp>
        <p:nvSpPr>
          <p:cNvPr id="38" name="矢印: 右 37">
            <a:extLst>
              <a:ext uri="{FF2B5EF4-FFF2-40B4-BE49-F238E27FC236}">
                <a16:creationId xmlns:a16="http://schemas.microsoft.com/office/drawing/2014/main" id="{147040D7-3E4C-0F2E-1C84-ABCE375E8261}"/>
              </a:ext>
            </a:extLst>
          </p:cNvPr>
          <p:cNvSpPr/>
          <p:nvPr/>
        </p:nvSpPr>
        <p:spPr>
          <a:xfrm>
            <a:off x="4621403" y="3429309"/>
            <a:ext cx="497477" cy="704850"/>
          </a:xfrm>
          <a:prstGeom prst="right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pic>
        <p:nvPicPr>
          <p:cNvPr id="2056" name="Picture 8">
            <a:extLst>
              <a:ext uri="{FF2B5EF4-FFF2-40B4-BE49-F238E27FC236}">
                <a16:creationId xmlns:a16="http://schemas.microsoft.com/office/drawing/2014/main" id="{200331C4-A0D7-FB5F-162D-E48AB68756E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018"/>
          <a:stretch>
            <a:fillRect/>
          </a:stretch>
        </p:blipFill>
        <p:spPr bwMode="auto">
          <a:xfrm>
            <a:off x="7395909" y="1606308"/>
            <a:ext cx="2265304" cy="4579452"/>
          </a:xfrm>
          <a:prstGeom prst="rect">
            <a:avLst/>
          </a:prstGeom>
          <a:noFill/>
          <a:extLst>
            <a:ext uri="{909E8E84-426E-40DD-AFC4-6F175D3DCCD1}">
              <a14:hiddenFill xmlns:a14="http://schemas.microsoft.com/office/drawing/2010/main">
                <a:solidFill>
                  <a:srgbClr val="FFFFFF"/>
                </a:solidFill>
              </a14:hiddenFill>
            </a:ext>
          </a:extLst>
        </p:spPr>
      </p:pic>
      <p:sp>
        <p:nvSpPr>
          <p:cNvPr id="35" name="矢印: 右 34">
            <a:extLst>
              <a:ext uri="{FF2B5EF4-FFF2-40B4-BE49-F238E27FC236}">
                <a16:creationId xmlns:a16="http://schemas.microsoft.com/office/drawing/2014/main" id="{B12329CC-959F-FF4F-552E-DE1445A2DFBD}"/>
              </a:ext>
            </a:extLst>
          </p:cNvPr>
          <p:cNvSpPr/>
          <p:nvPr/>
        </p:nvSpPr>
        <p:spPr>
          <a:xfrm>
            <a:off x="7109328" y="3429309"/>
            <a:ext cx="497477" cy="704850"/>
          </a:xfrm>
          <a:prstGeom prst="right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40" name="正方形/長方形 39">
            <a:extLst>
              <a:ext uri="{FF2B5EF4-FFF2-40B4-BE49-F238E27FC236}">
                <a16:creationId xmlns:a16="http://schemas.microsoft.com/office/drawing/2014/main" id="{0CCD40F9-2B95-94FF-F634-FCD5229B82B8}"/>
              </a:ext>
            </a:extLst>
          </p:cNvPr>
          <p:cNvSpPr/>
          <p:nvPr/>
        </p:nvSpPr>
        <p:spPr>
          <a:xfrm>
            <a:off x="2640839" y="1657810"/>
            <a:ext cx="7180796" cy="7048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r>
              <a:rPr kumimoji="1" lang="ja-JP" altLang="en-US" sz="1300" dirty="0">
                <a:solidFill>
                  <a:schemeClr val="tx1"/>
                </a:solidFill>
                <a:latin typeface="Arial" pitchFamily="34" charset="0"/>
                <a:cs typeface="Arial" pitchFamily="34" charset="0"/>
              </a:rPr>
              <a:t>Switch modes → select “Distance Measurement”,　then tap the pins at the start and end points,</a:t>
            </a:r>
            <a:endParaRPr kumimoji="1" lang="en-US" altLang="ja-JP" sz="1300" dirty="0">
              <a:solidFill>
                <a:schemeClr val="tx1"/>
              </a:solidFill>
              <a:latin typeface="Arial" pitchFamily="34" charset="0"/>
              <a:cs typeface="Arial" pitchFamily="34" charset="0"/>
            </a:endParaRPr>
          </a:p>
          <a:p>
            <a:r>
              <a:rPr kumimoji="1" lang="ja-JP" altLang="en-US" sz="1300" dirty="0">
                <a:solidFill>
                  <a:schemeClr val="tx1"/>
                </a:solidFill>
                <a:latin typeface="Arial" pitchFamily="34" charset="0"/>
                <a:cs typeface="Arial" pitchFamily="34" charset="0"/>
              </a:rPr>
              <a:t>Line segment data will be registered.</a:t>
            </a:r>
            <a:endParaRPr kumimoji="1" lang="en-US" altLang="ja-JP" sz="13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1248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236B2-ACCE-D8F8-7A26-1C65A5AA62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C0B35C-4C62-544E-AC68-F54B77C444ED}"/>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0255B7D6-17BA-CA75-F77F-E789D756464A}"/>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0255B7D6-17BA-CA75-F77F-E789D756464A}"/>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E8F1FEEB-91FC-86D5-6FC1-6524F7DC8711}"/>
              </a:ext>
            </a:extLst>
          </p:cNvPr>
          <p:cNvSpPr>
            <a:spLocks noGrp="1"/>
          </p:cNvSpPr>
          <p:nvPr>
            <p:ph type="body" sz="quarter" idx="12"/>
          </p:nvPr>
        </p:nvSpPr>
        <p:spPr/>
        <p:txBody>
          <a:bodyPr/>
          <a:lstStyle/>
          <a:p>
            <a:r>
              <a:rPr lang="ja-JP" altLang="en-US" sz="2000"/>
              <a:t>AR display of drawings</a:t>
            </a:r>
            <a:endParaRPr lang="en-US" altLang="ja-JP" sz="2000" dirty="0"/>
          </a:p>
        </p:txBody>
      </p:sp>
      <p:sp>
        <p:nvSpPr>
          <p:cNvPr id="5" name="Rectangle 3">
            <a:extLst>
              <a:ext uri="{FF2B5EF4-FFF2-40B4-BE49-F238E27FC236}">
                <a16:creationId xmlns:a16="http://schemas.microsoft.com/office/drawing/2014/main" id="{356FAD76-3AB7-26AC-E45E-D995323AFDC6}"/>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en-US" altLang="ja-JP" sz="2000" b="1" i="0" u="none" strike="noStrike" kern="0" cap="none" spc="0" normalizeH="0" baseline="0" dirty="0">
                <a:ln>
                  <a:noFill/>
                </a:ln>
                <a:solidFill>
                  <a:srgbClr val="FFFFFF"/>
                </a:solidFill>
                <a:effectLst/>
                <a:uLnTx/>
                <a:uFillTx/>
                <a:latin typeface="Arial" pitchFamily="34" charset="0"/>
                <a:cs typeface="Arial" pitchFamily="34" charset="0"/>
              </a:rPr>
              <a:t>Displaying drawings in AR view</a:t>
            </a:r>
          </a:p>
        </p:txBody>
      </p:sp>
      <p:sp>
        <p:nvSpPr>
          <p:cNvPr id="46" name="テキスト ボックス 45">
            <a:extLst>
              <a:ext uri="{FF2B5EF4-FFF2-40B4-BE49-F238E27FC236}">
                <a16:creationId xmlns:a16="http://schemas.microsoft.com/office/drawing/2014/main" id="{E0CC5EFA-DD68-E935-E8C6-DEB7C24E2A65}"/>
              </a:ext>
            </a:extLst>
          </p:cNvPr>
          <p:cNvSpPr txBox="1"/>
          <p:nvPr/>
        </p:nvSpPr>
        <p:spPr>
          <a:xfrm>
            <a:off x="2995" y="447630"/>
            <a:ext cx="9903006" cy="923330"/>
          </a:xfrm>
          <a:prstGeom prst="rect">
            <a:avLst/>
          </a:prstGeom>
          <a:ln w="12700">
            <a:noFill/>
          </a:ln>
        </p:spPr>
        <p:txBody>
          <a:bodyPr wrap="square" lIns="91440" tIns="45720" rIns="91440" bIns="45720" rtlCol="0" anchor="t">
            <a:spAutoFit/>
          </a:bodyPr>
          <a:lstStyle/>
          <a:p>
            <a:r>
              <a:rPr kumimoji="1" lang="ja-JP" altLang="en-US" b="1">
                <a:latin typeface="Arial"/>
                <a:ea typeface="ＭＳ Ｐゴシック"/>
                <a:cs typeface="Arial"/>
              </a:rPr>
              <a:t>You can also display data, such as DXF/DWG files, that have been registered in the cloud. </a:t>
            </a:r>
            <a:r>
              <a:rPr kumimoji="1" lang="en-US" dirty="0">
                <a:ea typeface="+mn-lt"/>
                <a:cs typeface="+mn-lt"/>
                <a:hlinkClick r:id="rId6"/>
              </a:rPr>
              <a:t>https://youtu.be/tVX6nhLb0D8</a:t>
            </a:r>
            <a:endParaRPr lang="en-US">
              <a:ea typeface="+mn-lt"/>
              <a:cs typeface="+mn-lt"/>
            </a:endParaRPr>
          </a:p>
          <a:p>
            <a:endParaRPr lang="en-US" altLang="ja-JP" b="1" dirty="0">
              <a:latin typeface="Arial" pitchFamily="34" charset="0"/>
              <a:ea typeface="ＭＳ Ｐゴシック" panose="020B0600070205080204" pitchFamily="34" charset="-128"/>
              <a:cs typeface="Arial" pitchFamily="34" charset="0"/>
            </a:endParaRPr>
          </a:p>
        </p:txBody>
      </p:sp>
      <p:pic>
        <p:nvPicPr>
          <p:cNvPr id="2" name="図 1">
            <a:extLst>
              <a:ext uri="{FF2B5EF4-FFF2-40B4-BE49-F238E27FC236}">
                <a16:creationId xmlns:a16="http://schemas.microsoft.com/office/drawing/2014/main" id="{04C19B20-59DC-A97C-B0D8-6BDBAA743E6C}"/>
              </a:ext>
            </a:extLst>
          </p:cNvPr>
          <p:cNvPicPr>
            <a:picLocks noChangeAspect="1"/>
          </p:cNvPicPr>
          <p:nvPr/>
        </p:nvPicPr>
        <p:blipFill>
          <a:blip r:embed="rId7"/>
          <a:stretch>
            <a:fillRect/>
          </a:stretch>
        </p:blipFill>
        <p:spPr>
          <a:xfrm>
            <a:off x="5228560" y="1948529"/>
            <a:ext cx="4191000" cy="4127500"/>
          </a:xfrm>
          <a:prstGeom prst="rect">
            <a:avLst/>
          </a:prstGeom>
        </p:spPr>
      </p:pic>
      <p:sp>
        <p:nvSpPr>
          <p:cNvPr id="7" name="右矢印 6">
            <a:extLst>
              <a:ext uri="{FF2B5EF4-FFF2-40B4-BE49-F238E27FC236}">
                <a16:creationId xmlns:a16="http://schemas.microsoft.com/office/drawing/2014/main" id="{351A16F7-572B-0791-C3AE-3D201C948159}"/>
              </a:ext>
            </a:extLst>
          </p:cNvPr>
          <p:cNvSpPr/>
          <p:nvPr/>
        </p:nvSpPr>
        <p:spPr>
          <a:xfrm>
            <a:off x="4279794" y="3347744"/>
            <a:ext cx="1093381" cy="1329070"/>
          </a:xfrm>
          <a:prstGeom prst="right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dirty="0" err="1">
              <a:solidFill>
                <a:schemeClr val="tx1"/>
              </a:solidFill>
              <a:latin typeface="Arial" pitchFamily="34" charset="0"/>
              <a:cs typeface="Arial" pitchFamily="34" charset="0"/>
            </a:endParaRPr>
          </a:p>
        </p:txBody>
      </p:sp>
      <p:pic>
        <p:nvPicPr>
          <p:cNvPr id="2050" name="Picture 2">
            <a:extLst>
              <a:ext uri="{FF2B5EF4-FFF2-40B4-BE49-F238E27FC236}">
                <a16:creationId xmlns:a16="http://schemas.microsoft.com/office/drawing/2014/main" id="{1FD9D815-14A4-71E2-32DB-0B533FCE903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955" b="37747"/>
          <a:stretch>
            <a:fillRect/>
          </a:stretch>
        </p:blipFill>
        <p:spPr bwMode="auto">
          <a:xfrm>
            <a:off x="778803" y="1948529"/>
            <a:ext cx="3433103" cy="4127500"/>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E7781DDB-6E07-0B84-AE2F-4D068E3A2251}"/>
              </a:ext>
            </a:extLst>
          </p:cNvPr>
          <p:cNvSpPr/>
          <p:nvPr/>
        </p:nvSpPr>
        <p:spPr>
          <a:xfrm>
            <a:off x="1980644" y="2121420"/>
            <a:ext cx="1026573" cy="3770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pic>
        <p:nvPicPr>
          <p:cNvPr id="4" name="Picture 6">
            <a:extLst>
              <a:ext uri="{FF2B5EF4-FFF2-40B4-BE49-F238E27FC236}">
                <a16:creationId xmlns:a16="http://schemas.microsoft.com/office/drawing/2014/main" id="{A8E3327B-B0C1-A1D4-26DD-963A2C457BB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11" t="6527" r="84761" b="89111"/>
          <a:stretch>
            <a:fillRect/>
          </a:stretch>
        </p:blipFill>
        <p:spPr bwMode="auto">
          <a:xfrm>
            <a:off x="6194462" y="2225887"/>
            <a:ext cx="239864" cy="16814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D462A8AE-954D-D701-FEF2-0F9383764C8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3115" t="6527" r="32582" b="88808"/>
          <a:stretch>
            <a:fillRect/>
          </a:stretch>
        </p:blipFill>
        <p:spPr bwMode="auto">
          <a:xfrm>
            <a:off x="6964007" y="2203494"/>
            <a:ext cx="720105" cy="212929"/>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B9DCCA20-F04C-CEC5-55F9-97AC66E358CD}"/>
              </a:ext>
            </a:extLst>
          </p:cNvPr>
          <p:cNvSpPr txBox="1"/>
          <p:nvPr/>
        </p:nvSpPr>
        <p:spPr>
          <a:xfrm>
            <a:off x="1257299" y="2769609"/>
            <a:ext cx="766763" cy="276999"/>
          </a:xfrm>
          <a:prstGeom prst="rect">
            <a:avLst/>
          </a:prstGeom>
          <a:solidFill>
            <a:schemeClr val="bg1"/>
          </a:solidFill>
          <a:ln w="12700">
            <a:noFill/>
          </a:ln>
        </p:spPr>
        <p:txBody>
          <a:bodyPr wrap="square" rtlCol="0">
            <a:spAutoFit/>
          </a:bodyPr>
          <a:lstStyle/>
          <a:p>
            <a:r>
              <a:rPr kumimoji="1" lang="en-US" altLang="ja-JP" sz="1200" b="1" dirty="0">
                <a:solidFill>
                  <a:srgbClr val="000000"/>
                </a:solidFill>
                <a:latin typeface="Arial" pitchFamily="34" charset="0"/>
                <a:cs typeface="Arial" pitchFamily="34" charset="0"/>
              </a:rPr>
              <a:t>test1</a:t>
            </a:r>
            <a:endParaRPr kumimoji="1" lang="ja-JP" altLang="en-US" sz="1200" b="1" dirty="0" err="1">
              <a:solidFill>
                <a:srgbClr val="000000"/>
              </a:solidFill>
              <a:latin typeface="Arial" pitchFamily="34" charset="0"/>
              <a:cs typeface="Arial" pitchFamily="34" charset="0"/>
            </a:endParaRPr>
          </a:p>
        </p:txBody>
      </p:sp>
      <p:sp>
        <p:nvSpPr>
          <p:cNvPr id="9" name="テキスト ボックス 8">
            <a:extLst>
              <a:ext uri="{FF2B5EF4-FFF2-40B4-BE49-F238E27FC236}">
                <a16:creationId xmlns:a16="http://schemas.microsoft.com/office/drawing/2014/main" id="{FF9F98C2-A1C2-C208-CE6E-F2A5EEEE595E}"/>
              </a:ext>
            </a:extLst>
          </p:cNvPr>
          <p:cNvSpPr txBox="1"/>
          <p:nvPr/>
        </p:nvSpPr>
        <p:spPr>
          <a:xfrm>
            <a:off x="1257299" y="3434952"/>
            <a:ext cx="1868487" cy="276999"/>
          </a:xfrm>
          <a:prstGeom prst="rect">
            <a:avLst/>
          </a:prstGeom>
          <a:solidFill>
            <a:schemeClr val="bg1"/>
          </a:solidFill>
          <a:ln w="12700">
            <a:noFill/>
          </a:ln>
        </p:spPr>
        <p:txBody>
          <a:bodyPr wrap="square" rtlCol="0">
            <a:spAutoFit/>
          </a:bodyPr>
          <a:lstStyle/>
          <a:p>
            <a:r>
              <a:rPr kumimoji="1" lang="en-US" altLang="ja-JP" sz="1200" b="1" dirty="0">
                <a:solidFill>
                  <a:srgbClr val="000000"/>
                </a:solidFill>
                <a:latin typeface="Arial" pitchFamily="34" charset="0"/>
                <a:cs typeface="Arial" pitchFamily="34" charset="0"/>
              </a:rPr>
              <a:t>test2</a:t>
            </a:r>
            <a:endParaRPr kumimoji="1" lang="ja-JP" altLang="en-US" sz="1200" b="1" dirty="0" err="1">
              <a:solidFill>
                <a:srgbClr val="000000"/>
              </a:solidFill>
              <a:latin typeface="Arial" pitchFamily="34" charset="0"/>
              <a:cs typeface="Arial" pitchFamily="34" charset="0"/>
            </a:endParaRPr>
          </a:p>
        </p:txBody>
      </p:sp>
      <p:sp>
        <p:nvSpPr>
          <p:cNvPr id="10" name="テキスト ボックス 9">
            <a:extLst>
              <a:ext uri="{FF2B5EF4-FFF2-40B4-BE49-F238E27FC236}">
                <a16:creationId xmlns:a16="http://schemas.microsoft.com/office/drawing/2014/main" id="{3D47D859-F1A4-D667-E035-B78E65FC1927}"/>
              </a:ext>
            </a:extLst>
          </p:cNvPr>
          <p:cNvSpPr txBox="1"/>
          <p:nvPr/>
        </p:nvSpPr>
        <p:spPr>
          <a:xfrm>
            <a:off x="1257299" y="4111599"/>
            <a:ext cx="1574801" cy="276999"/>
          </a:xfrm>
          <a:prstGeom prst="rect">
            <a:avLst/>
          </a:prstGeom>
          <a:solidFill>
            <a:schemeClr val="bg1"/>
          </a:solidFill>
          <a:ln w="12700">
            <a:noFill/>
          </a:ln>
        </p:spPr>
        <p:txBody>
          <a:bodyPr wrap="square" rtlCol="0">
            <a:spAutoFit/>
          </a:bodyPr>
          <a:lstStyle/>
          <a:p>
            <a:r>
              <a:rPr kumimoji="1" lang="en-US" altLang="ja-JP" sz="1200" b="1" dirty="0">
                <a:solidFill>
                  <a:srgbClr val="000000"/>
                </a:solidFill>
                <a:latin typeface="Arial" pitchFamily="34" charset="0"/>
                <a:cs typeface="Arial" pitchFamily="34" charset="0"/>
              </a:rPr>
              <a:t>test3</a:t>
            </a:r>
            <a:endParaRPr kumimoji="1" lang="ja-JP" altLang="en-US" sz="1200" b="1" dirty="0" err="1">
              <a:solidFill>
                <a:srgbClr val="000000"/>
              </a:solidFill>
              <a:latin typeface="Arial" pitchFamily="34" charset="0"/>
              <a:cs typeface="Arial" pitchFamily="34" charset="0"/>
            </a:endParaRPr>
          </a:p>
        </p:txBody>
      </p:sp>
      <p:sp>
        <p:nvSpPr>
          <p:cNvPr id="11" name="テキスト ボックス 10">
            <a:extLst>
              <a:ext uri="{FF2B5EF4-FFF2-40B4-BE49-F238E27FC236}">
                <a16:creationId xmlns:a16="http://schemas.microsoft.com/office/drawing/2014/main" id="{2C44F2A9-E88D-7B74-AA16-185D0EC2AF22}"/>
              </a:ext>
            </a:extLst>
          </p:cNvPr>
          <p:cNvSpPr txBox="1"/>
          <p:nvPr/>
        </p:nvSpPr>
        <p:spPr>
          <a:xfrm>
            <a:off x="1257299" y="4798206"/>
            <a:ext cx="2078037" cy="276999"/>
          </a:xfrm>
          <a:prstGeom prst="rect">
            <a:avLst/>
          </a:prstGeom>
          <a:solidFill>
            <a:schemeClr val="bg1"/>
          </a:solidFill>
          <a:ln w="12700">
            <a:noFill/>
          </a:ln>
        </p:spPr>
        <p:txBody>
          <a:bodyPr wrap="square" rtlCol="0">
            <a:spAutoFit/>
          </a:bodyPr>
          <a:lstStyle/>
          <a:p>
            <a:r>
              <a:rPr kumimoji="1" lang="en-US" altLang="ja-JP" sz="1200" b="1" dirty="0">
                <a:solidFill>
                  <a:srgbClr val="000000"/>
                </a:solidFill>
                <a:latin typeface="Arial" pitchFamily="34" charset="0"/>
                <a:cs typeface="Arial" pitchFamily="34" charset="0"/>
              </a:rPr>
              <a:t>test4</a:t>
            </a:r>
            <a:endParaRPr kumimoji="1" lang="ja-JP" altLang="en-US" sz="1200" b="1" dirty="0" err="1">
              <a:solidFill>
                <a:srgbClr val="000000"/>
              </a:solidFill>
              <a:latin typeface="Arial" pitchFamily="34" charset="0"/>
              <a:cs typeface="Arial" pitchFamily="34" charset="0"/>
            </a:endParaRPr>
          </a:p>
        </p:txBody>
      </p:sp>
      <p:sp>
        <p:nvSpPr>
          <p:cNvPr id="12" name="テキスト ボックス 11">
            <a:extLst>
              <a:ext uri="{FF2B5EF4-FFF2-40B4-BE49-F238E27FC236}">
                <a16:creationId xmlns:a16="http://schemas.microsoft.com/office/drawing/2014/main" id="{34C3703E-D9FC-CFB1-8CBF-9B33D0F9DD08}"/>
              </a:ext>
            </a:extLst>
          </p:cNvPr>
          <p:cNvSpPr txBox="1"/>
          <p:nvPr/>
        </p:nvSpPr>
        <p:spPr>
          <a:xfrm>
            <a:off x="1257299" y="5484813"/>
            <a:ext cx="1223964" cy="276999"/>
          </a:xfrm>
          <a:prstGeom prst="rect">
            <a:avLst/>
          </a:prstGeom>
          <a:solidFill>
            <a:schemeClr val="bg1"/>
          </a:solidFill>
          <a:ln w="12700">
            <a:noFill/>
          </a:ln>
        </p:spPr>
        <p:txBody>
          <a:bodyPr wrap="square" rtlCol="0">
            <a:spAutoFit/>
          </a:bodyPr>
          <a:lstStyle/>
          <a:p>
            <a:r>
              <a:rPr kumimoji="1" lang="en-US" altLang="ja-JP" sz="1200" b="1" dirty="0">
                <a:solidFill>
                  <a:srgbClr val="000000"/>
                </a:solidFill>
                <a:latin typeface="Arial" pitchFamily="34" charset="0"/>
                <a:cs typeface="Arial" pitchFamily="34" charset="0"/>
              </a:rPr>
              <a:t>test5</a:t>
            </a:r>
            <a:endParaRPr kumimoji="1" lang="ja-JP" altLang="en-US" sz="1200" b="1" dirty="0" err="1">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866333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3 - &amp;quot;Main contents slide (highlight chapter in use with fill and bold font and remove guide borders when completed)&amp;quot;&quot;/&gt;&lt;property id=&quot;20307&quot; value=&quot;256&quot;/&gt;&lt;/object&gt;&lt;object type=&quot;3&quot; unique_id=&quot;10006&quot;&gt;&lt;property id=&quot;20148&quot; value=&quot;5&quot;/&gt;&lt;property id=&quot;20300&quot; value=&quot;Slide 4 - &amp;quot;Sub-level contents slide if required (remove guide borders when completed)&amp;quot;&quot;/&gt;&lt;property id=&quot;20307&quot; value=&quot;258&quot;/&gt;&lt;/object&gt;&lt;object type=&quot;3&quot; unique_id=&quot;10007&quot;&gt;&lt;property id=&quot;20148&quot; value=&quot;5&quot;/&gt;&lt;property id=&quot;20300&quot; value=&quot;Slide 5 - &amp;quot;Example blank slide&amp;quot;&quot;/&gt;&lt;property id=&quot;20307&quot; value=&quot;260&quot;/&gt;&lt;/object&gt;&lt;object type=&quot;3&quot; unique_id=&quot;10008&quot;&gt;&lt;property id=&quot;20148&quot; value=&quot;5&quot;/&gt;&lt;property id=&quot;20300&quot; value=&quot;Slide 6 - &amp;quot;Example single monopoly card&amp;quot;&quot;/&gt;&lt;property id=&quot;20307&quot; value=&quot;259&quot;/&gt;&lt;/object&gt;&lt;object type=&quot;3&quot; unique_id=&quot;10009&quot;&gt;&lt;property id=&quot;20148&quot; value=&quot;5&quot;/&gt;&lt;property id=&quot;20300&quot; value=&quot;Slide 7 - &amp;quot;Example monopoly cards&amp;quot;&quot;/&gt;&lt;property id=&quot;20307&quot; value=&quot;261&quot;/&gt;&lt;/object&gt;&lt;object type=&quot;3&quot; unique_id=&quot;10010&quot;&gt;&lt;property id=&quot;20148&quot; value=&quot;5&quot;/&gt;&lt;property id=&quot;20300&quot; value=&quot;Slide 8 - &amp;quot;Example two column page&amp;quot;&quot;/&gt;&lt;property id=&quot;20307&quot; value=&quot;262&quot;/&gt;&lt;/object&gt;&lt;object type=&quot;3&quot; unique_id=&quot;10011&quot;&gt;&lt;property id=&quot;20148&quot; value=&quot;5&quot;/&gt;&lt;property id=&quot;20300&quot; value=&quot;Slide 9 - &amp;quot;Example table&amp;quot;&quot;/&gt;&lt;property id=&quot;20307&quot; value=&quot;263&quot;/&gt;&lt;/object&gt;&lt;object type=&quot;3&quot; unique_id=&quot;10012&quot;&gt;&lt;property id=&quot;20148&quot; value=&quot;5&quot;/&gt;&lt;property id=&quot;20300&quot; value=&quot;Slide 10 - &amp;quot;Notice&amp;quot;&quot;/&gt;&lt;property id=&quot;20307&quot; value=&quot;272&quot;/&gt;&lt;/object&gt;&lt;object type=&quot;3&quot; unique_id=&quot;10013&quot;&gt;&lt;property id=&quot;20148&quot; value=&quot;5&quot;/&gt;&lt;property id=&quot;20300&quot; value=&quot;Slide 11 - &amp;quot;Summary introduction&amp;quot;&quot;/&gt;&lt;property id=&quot;20307&quot; value=&quot;264&quot;/&gt;&lt;/object&gt;&lt;object type=&quot;3&quot; unique_id=&quot;10014&quot;&gt;&lt;property id=&quot;20148&quot; value=&quot;5&quot;/&gt;&lt;property id=&quot;20300&quot; value=&quot;Slide 12 - &amp;quot;Small copy of introduction graphic in top right hand corner &amp;quot;&quot;/&gt;&lt;property id=&quot;20307&quot; value=&quot;265&quot;/&gt;&lt;/object&gt;&lt;object type=&quot;3&quot; unique_id=&quot;10015&quot;&gt;&lt;property id=&quot;20148&quot; value=&quot;5&quot;/&gt;&lt;property id=&quot;20300&quot; value=&quot;Slide 13 - &amp;quot;Second section etc&amp;quot;&quot;/&gt;&lt;property id=&quot;20307&quot; value=&quot;266&quot;/&gt;&lt;/object&gt;&lt;object type=&quot;3&quot; unique_id=&quot;10016&quot;&gt;&lt;property id=&quot;20148&quot; value=&quot;5&quot;/&gt;&lt;property id=&quot;20300&quot; value=&quot;Slide 14 - &amp;quot;Brief explanation of client’s situation&amp;quot;&quot;/&gt;&lt;property id=&quot;20307&quot; value=&quot;267&quot;/&gt;&lt;/object&gt;&lt;object type=&quot;3&quot; unique_id=&quot;10017&quot;&gt;&lt;property id=&quot;20148&quot; value=&quot;5&quot;/&gt;&lt;property id=&quot;20300&quot; value=&quot;Slide 17 - &amp;quot;If you decide to use one biography per slide, you may wish expand on relevant experience and qualifications, furth&quot;/&gt;&lt;property id=&quot;20307&quot; value=&quot;268&quot;/&gt;&lt;/object&gt;&lt;object type=&quot;3&quot; unique_id=&quot;10018&quot;&gt;&lt;property id=&quot;20148&quot; value=&quot;5&quot;/&gt;&lt;property id=&quot;20300&quot; value=&quot;Slide 18&quot;/&gt;&lt;property id=&quot;20307&quot; value=&quot;269&quot;/&gt;&lt;/object&gt;&lt;object type=&quot;3&quot; unique_id=&quot;10019&quot;&gt;&lt;property id=&quot;20148&quot; value=&quot;5&quot;/&gt;&lt;property id=&quot;20300&quot; value=&quot;Slide 19&quot;/&gt;&lt;property id=&quot;20307&quot; value=&quot;270&quot;/&gt;&lt;/object&gt;&lt;object type=&quot;3&quot; unique_id=&quot;10020&quot;&gt;&lt;property id=&quot;20148&quot; value=&quot;5&quot;/&gt;&lt;property id=&quot;20300&quot; value=&quot;Slide 15 - &amp;quot;Qualifications will use the standard format detailed below, the number of quals per slide can be varied depending &quot;/&gt;&lt;property id=&quot;20307&quot; value=&quot;273&quot;/&gt;&lt;/object&gt;&lt;object type=&quot;3&quot; unique_id=&quot;10021&quot;&gt;&lt;property id=&quot;20148&quot; value=&quot;5&quot;/&gt;&lt;property id=&quot;20300&quot; value=&quot;Slide 16 - &amp;quot;The example below shows how the slide will look if two quals are combined on a slide, the text size has been reduc&quot;/&gt;&lt;property id=&quot;20307&quot; value=&quot;274&quot;/&gt;&lt;/object&gt;&lt;object type=&quot;3&quot; unique_id=&quot;10062&quot;&gt;&lt;property id=&quot;20148&quot; value=&quot;5&quot;/&gt;&lt;property id=&quot;20300&quot; value=&quot;Slide 2&quot;/&gt;&lt;property id=&quot;20307&quot; value=&quot;276&quot;/&gt;&lt;/object&gt;&lt;object type=&quot;3&quot; unique_id=&quot;10063&quot;&gt;&lt;property id=&quot;20148&quot; value=&quot;5&quot;/&gt;&lt;property id=&quot;20300&quot; value=&quot;Slide 20&quot;/&gt;&lt;property id=&quot;20307&quot; value=&quot;275&quot;/&gt;&lt;/object&gt;&lt;/object&gt;&lt;/object&gt;&lt;/database&gt;"/>
  <p:tag name="THINKCELLUNDODONOTDELETE" val="20"/>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7PtKOPU6EeOWltNt1p5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Lefixea_Slidemaster_color">
      <a:dk1>
        <a:srgbClr val="033273"/>
      </a:dk1>
      <a:lt1>
        <a:srgbClr val="FFFFFF"/>
      </a:lt1>
      <a:dk2>
        <a:srgbClr val="033273"/>
      </a:dk2>
      <a:lt2>
        <a:srgbClr val="808080"/>
      </a:lt2>
      <a:accent1>
        <a:srgbClr val="033273"/>
      </a:accent1>
      <a:accent2>
        <a:srgbClr val="C0CCDC"/>
      </a:accent2>
      <a:accent3>
        <a:srgbClr val="BFBFBF"/>
      </a:accent3>
      <a:accent4>
        <a:srgbClr val="8199B9"/>
      </a:accent4>
      <a:accent5>
        <a:srgbClr val="FFE280"/>
      </a:accent5>
      <a:accent6>
        <a:srgbClr val="FFC500"/>
      </a:accent6>
      <a:hlink>
        <a:srgbClr val="8199B9"/>
      </a:hlink>
      <a:folHlink>
        <a:srgbClr val="4165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969696"/>
          </a:solid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2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12700">
          <a:noFill/>
        </a:ln>
      </a:spPr>
      <a:bodyPr wrap="square" rtlCol="0">
        <a:spAutoFit/>
      </a:bodyPr>
      <a:lstStyle>
        <a:defPPr>
          <a:defRPr sz="1400" dirty="0" err="1" smtClean="0">
            <a:latin typeface="Arial" pitchFamily="34" charset="0"/>
            <a:cs typeface="Arial" pitchFamily="34" charset="0"/>
          </a:defRPr>
        </a:defPPr>
      </a:lstStyle>
    </a:txDef>
  </a:objectDefaults>
  <a:extraClrSchemeLst/>
  <a:custClrLst>
    <a:custClr name="Custom Color 1">
      <a:srgbClr val="3E7898"/>
    </a:custClr>
    <a:custClr name="Custom Color 2">
      <a:srgbClr val="000000"/>
    </a:custClr>
    <a:custClr name="Custom Color 3">
      <a:srgbClr val="4D4D4D"/>
    </a:custClr>
    <a:custClr name="Custom Color 4">
      <a:srgbClr val="969696"/>
    </a:custClr>
    <a:custClr name="Custom Color 5">
      <a:srgbClr val="EAEAEA"/>
    </a:custClr>
    <a:custClr name="Custom Color 6">
      <a:srgbClr val="6EB66E"/>
    </a:custClr>
    <a:custClr name="Custom Color 7">
      <a:srgbClr val="CC0000"/>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e755cc5-ae56-4e79-a283-74a644d3c476">
      <Terms xmlns="http://schemas.microsoft.com/office/infopath/2007/PartnerControls"/>
    </lcf76f155ced4ddcb4097134ff3c332f>
    <TaxCatchAll xmlns="3be659c1-1e65-4eae-85b0-0af5fc8e561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02B644A1E68DC42A590C3945CED365A" ma:contentTypeVersion="19" ma:contentTypeDescription="新しいドキュメントを作成します。" ma:contentTypeScope="" ma:versionID="9335ea08eef914301fcd918ffb41c745">
  <xsd:schema xmlns:xsd="http://www.w3.org/2001/XMLSchema" xmlns:xs="http://www.w3.org/2001/XMLSchema" xmlns:p="http://schemas.microsoft.com/office/2006/metadata/properties" xmlns:ns2="2e755cc5-ae56-4e79-a283-74a644d3c476" xmlns:ns3="3be659c1-1e65-4eae-85b0-0af5fc8e561f" targetNamespace="http://schemas.microsoft.com/office/2006/metadata/properties" ma:root="true" ma:fieldsID="b27c1f888605b705081e3bb8972b949e" ns2:_="" ns3:_="">
    <xsd:import namespace="2e755cc5-ae56-4e79-a283-74a644d3c476"/>
    <xsd:import namespace="3be659c1-1e65-4eae-85b0-0af5fc8e56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55cc5-ae56-4e79-a283-74a644d3c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665e6cc-e37a-4638-91fc-33584722f504"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e659c1-1e65-4eae-85b0-0af5fc8e561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9de0a3f-33c1-48e3-a8ef-72e01b701e1a}" ma:internalName="TaxCatchAll" ma:showField="CatchAllData" ma:web="3be659c1-1e65-4eae-85b0-0af5fc8e561f">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6C0B64-CC77-4295-A054-9AC2C677586E}">
  <ds:schemaRefs>
    <ds:schemaRef ds:uri="http://purl.org/dc/terms/"/>
    <ds:schemaRef ds:uri="http://purl.org/dc/dcmitype/"/>
    <ds:schemaRef ds:uri="http://www.w3.org/XML/1998/namespace"/>
    <ds:schemaRef ds:uri="http://schemas.microsoft.com/office/2006/metadata/properties"/>
    <ds:schemaRef ds:uri="http://purl.org/dc/elements/1.1/"/>
    <ds:schemaRef ds:uri="http://schemas.openxmlformats.org/package/2006/metadata/core-properties"/>
    <ds:schemaRef ds:uri="3be659c1-1e65-4eae-85b0-0af5fc8e561f"/>
    <ds:schemaRef ds:uri="http://schemas.microsoft.com/office/2006/documentManagement/types"/>
    <ds:schemaRef ds:uri="http://schemas.microsoft.com/office/infopath/2007/PartnerControls"/>
    <ds:schemaRef ds:uri="2e755cc5-ae56-4e79-a283-74a644d3c476"/>
  </ds:schemaRefs>
</ds:datastoreItem>
</file>

<file path=customXml/itemProps2.xml><?xml version="1.0" encoding="utf-8"?>
<ds:datastoreItem xmlns:ds="http://schemas.openxmlformats.org/officeDocument/2006/customXml" ds:itemID="{567CCE53-F78D-4413-93A3-A63F00E88DFA}">
  <ds:schemaRefs>
    <ds:schemaRef ds:uri="http://schemas.microsoft.com/sharepoint/v3/contenttype/forms"/>
  </ds:schemaRefs>
</ds:datastoreItem>
</file>

<file path=customXml/itemProps3.xml><?xml version="1.0" encoding="utf-8"?>
<ds:datastoreItem xmlns:ds="http://schemas.openxmlformats.org/officeDocument/2006/customXml" ds:itemID="{7031A540-C0F5-4FDA-8B59-2535245DB4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755cc5-ae56-4e79-a283-74a644d3c476"/>
    <ds:schemaRef ds:uri="3be659c1-1e65-4eae-85b0-0af5fc8e5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215</TotalTime>
  <Words>604</Words>
  <Application>Microsoft Office PowerPoint</Application>
  <PresentationFormat>A4 210 x 297 mm</PresentationFormat>
  <Paragraphs>134</Paragraphs>
  <Slides>7</Slides>
  <Notes>6</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14" baseType="lpstr">
      <vt:lpstr>MS PGothic</vt:lpstr>
      <vt:lpstr>游ゴシック</vt:lpstr>
      <vt:lpstr>Arial</vt:lpstr>
      <vt:lpstr>Calibri</vt:lpstr>
      <vt:lpstr>Wingdings</vt:lpstr>
      <vt:lpstr>Blank</vt:lpstr>
      <vt:lpstr>think-cell Slide</vt:lpstr>
      <vt:lpstr>AR</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Arthur D. Little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Intern01</dc:creator>
  <cp:lastModifiedBy>Seino Rika</cp:lastModifiedBy>
  <cp:revision>30</cp:revision>
  <dcterms:created xsi:type="dcterms:W3CDTF">2014-10-07T10:58:16Z</dcterms:created>
  <dcterms:modified xsi:type="dcterms:W3CDTF">2026-04-09T01:29:17Z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2072800</vt:r8>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MediaServiceImageTags">
    <vt:lpwstr/>
  </property>
  <property fmtid="{D5CDD505-2E9C-101B-9397-08002B2CF9AE}" pid="8" name="ContentTypeId">
    <vt:lpwstr>0x010100302B644A1E68DC42A590C3945CED365A</vt:lpwstr>
  </property>
</Properties>
</file>