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12"/>
  </p:notesMasterIdLst>
  <p:handoutMasterIdLst>
    <p:handoutMasterId r:id="rId13"/>
  </p:handoutMasterIdLst>
  <p:sldIdLst>
    <p:sldId id="3844" r:id="rId5"/>
    <p:sldId id="3922" r:id="rId6"/>
    <p:sldId id="3918" r:id="rId7"/>
    <p:sldId id="3919" r:id="rId8"/>
    <p:sldId id="3903" r:id="rId9"/>
    <p:sldId id="3921" r:id="rId10"/>
    <p:sldId id="3920" r:id="rId11"/>
  </p:sldIdLst>
  <p:sldSz cx="9906000" cy="6858000" type="A4"/>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40">
          <p15:clr>
            <a:srgbClr val="A4A3A4"/>
          </p15:clr>
        </p15:guide>
        <p15:guide id="2" orient="horz" pos="981" userDrawn="1">
          <p15:clr>
            <a:srgbClr val="A4A3A4"/>
          </p15:clr>
        </p15:guide>
        <p15:guide id="3" orient="horz" pos="1298" userDrawn="1">
          <p15:clr>
            <a:srgbClr val="A4A3A4"/>
          </p15:clr>
        </p15:guide>
        <p15:guide id="4" pos="243">
          <p15:clr>
            <a:srgbClr val="A4A3A4"/>
          </p15:clr>
        </p15:guide>
        <p15:guide id="5" pos="6006">
          <p15:clr>
            <a:srgbClr val="A4A3A4"/>
          </p15:clr>
        </p15:guide>
        <p15:guide id="6" pos="3120">
          <p15:clr>
            <a:srgbClr val="A4A3A4"/>
          </p15:clr>
        </p15:guide>
        <p15:guide id="7" pos="17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273"/>
    <a:srgbClr val="F96F07"/>
    <a:srgbClr val="67BB6E"/>
    <a:srgbClr val="FFE281"/>
    <a:srgbClr val="BFBFBF"/>
    <a:srgbClr val="404040"/>
    <a:srgbClr val="E5E5E5"/>
    <a:srgbClr val="CD0032"/>
    <a:srgbClr val="B3B3B3"/>
    <a:srgbClr val="384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05BCA-7490-6BD3-9A77-8827156EC556}" v="5" dt="2026-04-08T08:40:19.364"/>
    <p1510:client id="{D08D4AF6-2AEF-D4EE-83C4-18B92F76AC96}" v="9" dt="2026-04-09T00:47:54.290"/>
    <p1510:client id="{D74837CD-AA8E-EEC1-5606-726D2E009D1C}" v="81" dt="2026-04-07T02:25:52.99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p:restoredTop sz="94861"/>
  </p:normalViewPr>
  <p:slideViewPr>
    <p:cSldViewPr snapToGrid="0">
      <p:cViewPr varScale="1">
        <p:scale>
          <a:sx n="119" d="100"/>
          <a:sy n="119" d="100"/>
        </p:scale>
        <p:origin x="224" y="176"/>
      </p:cViewPr>
      <p:guideLst>
        <p:guide orient="horz" pos="3940"/>
        <p:guide orient="horz" pos="981"/>
        <p:guide orient="horz" pos="1298"/>
        <p:guide pos="243"/>
        <p:guide pos="6006"/>
        <p:guide pos="3120"/>
        <p:guide pos="171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bota Nichika" userId="S::kubota.n@lefixea.com::8fb0ef68-18aa-4d1b-b018-3b48622e93e2" providerId="AD" clId="Web-{D74837CD-AA8E-EEC1-5606-726D2E009D1C}"/>
    <pc:docChg chg="modSld">
      <pc:chgData name="Kubota Nichika" userId="S::kubota.n@lefixea.com::8fb0ef68-18aa-4d1b-b018-3b48622e93e2" providerId="AD" clId="Web-{D74837CD-AA8E-EEC1-5606-726D2E009D1C}" dt="2026-04-07T02:25:52.997" v="80" actId="1076"/>
      <pc:docMkLst>
        <pc:docMk/>
      </pc:docMkLst>
      <pc:sldChg chg="modSp">
        <pc:chgData name="Kubota Nichika" userId="S::kubota.n@lefixea.com::8fb0ef68-18aa-4d1b-b018-3b48622e93e2" providerId="AD" clId="Web-{D74837CD-AA8E-EEC1-5606-726D2E009D1C}" dt="2026-04-07T02:23:37.618" v="74" actId="14100"/>
        <pc:sldMkLst>
          <pc:docMk/>
          <pc:sldMk cId="1411696946" sldId="3903"/>
        </pc:sldMkLst>
        <pc:spChg chg="mod">
          <ac:chgData name="Kubota Nichika" userId="S::kubota.n@lefixea.com::8fb0ef68-18aa-4d1b-b018-3b48622e93e2" providerId="AD" clId="Web-{D74837CD-AA8E-EEC1-5606-726D2E009D1C}" dt="2026-04-07T02:20:29.813" v="38" actId="14100"/>
          <ac:spMkLst>
            <pc:docMk/>
            <pc:sldMk cId="1411696946" sldId="3903"/>
            <ac:spMk id="11" creationId="{8C68334B-8B99-1A81-16C2-107B00E03F31}"/>
          </ac:spMkLst>
        </pc:spChg>
        <pc:spChg chg="mod">
          <ac:chgData name="Kubota Nichika" userId="S::kubota.n@lefixea.com::8fb0ef68-18aa-4d1b-b018-3b48622e93e2" providerId="AD" clId="Web-{D74837CD-AA8E-EEC1-5606-726D2E009D1C}" dt="2026-04-07T02:22:14.162" v="59" actId="14100"/>
          <ac:spMkLst>
            <pc:docMk/>
            <pc:sldMk cId="1411696946" sldId="3903"/>
            <ac:spMk id="18" creationId="{11E92C08-5616-0726-DC30-062B1EF61929}"/>
          </ac:spMkLst>
        </pc:spChg>
        <pc:spChg chg="mod">
          <ac:chgData name="Kubota Nichika" userId="S::kubota.n@lefixea.com::8fb0ef68-18aa-4d1b-b018-3b48622e93e2" providerId="AD" clId="Web-{D74837CD-AA8E-EEC1-5606-726D2E009D1C}" dt="2026-04-07T02:23:32.071" v="72" actId="14100"/>
          <ac:spMkLst>
            <pc:docMk/>
            <pc:sldMk cId="1411696946" sldId="3903"/>
            <ac:spMk id="24" creationId="{114BB81B-297B-D356-AFB2-D51BF027C024}"/>
          </ac:spMkLst>
        </pc:spChg>
        <pc:spChg chg="mod">
          <ac:chgData name="Kubota Nichika" userId="S::kubota.n@lefixea.com::8fb0ef68-18aa-4d1b-b018-3b48622e93e2" providerId="AD" clId="Web-{D74837CD-AA8E-EEC1-5606-726D2E009D1C}" dt="2026-04-07T02:23:37.618" v="74" actId="14100"/>
          <ac:spMkLst>
            <pc:docMk/>
            <pc:sldMk cId="1411696946" sldId="3903"/>
            <ac:spMk id="25" creationId="{48558DB4-DD5A-54FD-F525-99906104807A}"/>
          </ac:spMkLst>
        </pc:spChg>
        <pc:spChg chg="mod">
          <ac:chgData name="Kubota Nichika" userId="S::kubota.n@lefixea.com::8fb0ef68-18aa-4d1b-b018-3b48622e93e2" providerId="AD" clId="Web-{D74837CD-AA8E-EEC1-5606-726D2E009D1C}" dt="2026-04-07T02:20:40.095" v="41" actId="1076"/>
          <ac:spMkLst>
            <pc:docMk/>
            <pc:sldMk cId="1411696946" sldId="3903"/>
            <ac:spMk id="26" creationId="{E8EDDCF7-F0B7-1C40-206C-DA41BB58B702}"/>
          </ac:spMkLst>
        </pc:spChg>
        <pc:spChg chg="mod">
          <ac:chgData name="Kubota Nichika" userId="S::kubota.n@lefixea.com::8fb0ef68-18aa-4d1b-b018-3b48622e93e2" providerId="AD" clId="Web-{D74837CD-AA8E-EEC1-5606-726D2E009D1C}" dt="2026-04-07T02:22:06.896" v="57" actId="14100"/>
          <ac:spMkLst>
            <pc:docMk/>
            <pc:sldMk cId="1411696946" sldId="3903"/>
            <ac:spMk id="27" creationId="{0A977041-A7B8-284C-E3C1-7CC7DBE5AFF1}"/>
          </ac:spMkLst>
        </pc:spChg>
        <pc:picChg chg="mod modCrop">
          <ac:chgData name="Kubota Nichika" userId="S::kubota.n@lefixea.com::8fb0ef68-18aa-4d1b-b018-3b48622e93e2" providerId="AD" clId="Web-{D74837CD-AA8E-EEC1-5606-726D2E009D1C}" dt="2026-04-07T02:20:18.703" v="35" actId="1076"/>
          <ac:picMkLst>
            <pc:docMk/>
            <pc:sldMk cId="1411696946" sldId="3903"/>
            <ac:picMk id="7" creationId="{0D52994C-16D0-4F6F-2DFC-47442697485D}"/>
          </ac:picMkLst>
        </pc:picChg>
        <pc:picChg chg="mod modCrop">
          <ac:chgData name="Kubota Nichika" userId="S::kubota.n@lefixea.com::8fb0ef68-18aa-4d1b-b018-3b48622e93e2" providerId="AD" clId="Web-{D74837CD-AA8E-EEC1-5606-726D2E009D1C}" dt="2026-04-07T02:22:01.630" v="55" actId="14100"/>
          <ac:picMkLst>
            <pc:docMk/>
            <pc:sldMk cId="1411696946" sldId="3903"/>
            <ac:picMk id="17" creationId="{BB3CBB80-142C-500C-4D81-251B37E43489}"/>
          </ac:picMkLst>
        </pc:picChg>
        <pc:picChg chg="mod">
          <ac:chgData name="Kubota Nichika" userId="S::kubota.n@lefixea.com::8fb0ef68-18aa-4d1b-b018-3b48622e93e2" providerId="AD" clId="Web-{D74837CD-AA8E-EEC1-5606-726D2E009D1C}" dt="2026-04-07T02:23:22.352" v="70" actId="1076"/>
          <ac:picMkLst>
            <pc:docMk/>
            <pc:sldMk cId="1411696946" sldId="3903"/>
            <ac:picMk id="23" creationId="{BE0D4717-D620-1575-15D7-9313F7EBCD65}"/>
          </ac:picMkLst>
        </pc:picChg>
      </pc:sldChg>
      <pc:sldChg chg="modSp">
        <pc:chgData name="Kubota Nichika" userId="S::kubota.n@lefixea.com::8fb0ef68-18aa-4d1b-b018-3b48622e93e2" providerId="AD" clId="Web-{D74837CD-AA8E-EEC1-5606-726D2E009D1C}" dt="2026-04-07T02:07:25.155" v="13" actId="14100"/>
        <pc:sldMkLst>
          <pc:docMk/>
          <pc:sldMk cId="2846447216" sldId="3918"/>
        </pc:sldMkLst>
        <pc:picChg chg="mod">
          <ac:chgData name="Kubota Nichika" userId="S::kubota.n@lefixea.com::8fb0ef68-18aa-4d1b-b018-3b48622e93e2" providerId="AD" clId="Web-{D74837CD-AA8E-EEC1-5606-726D2E009D1C}" dt="2026-04-07T02:07:20.248" v="12" actId="14100"/>
          <ac:picMkLst>
            <pc:docMk/>
            <pc:sldMk cId="2846447216" sldId="3918"/>
            <ac:picMk id="4" creationId="{419EDEAD-87FB-586F-D510-ED74A6D3515F}"/>
          </ac:picMkLst>
        </pc:picChg>
        <pc:picChg chg="mod">
          <ac:chgData name="Kubota Nichika" userId="S::kubota.n@lefixea.com::8fb0ef68-18aa-4d1b-b018-3b48622e93e2" providerId="AD" clId="Web-{D74837CD-AA8E-EEC1-5606-726D2E009D1C}" dt="2026-04-07T02:07:25.155" v="13" actId="14100"/>
          <ac:picMkLst>
            <pc:docMk/>
            <pc:sldMk cId="2846447216" sldId="3918"/>
            <ac:picMk id="6" creationId="{4B833F4D-E5D5-9B8A-892E-995F1B7AE5F5}"/>
          </ac:picMkLst>
        </pc:picChg>
      </pc:sldChg>
      <pc:sldChg chg="modSp">
        <pc:chgData name="Kubota Nichika" userId="S::kubota.n@lefixea.com::8fb0ef68-18aa-4d1b-b018-3b48622e93e2" providerId="AD" clId="Web-{D74837CD-AA8E-EEC1-5606-726D2E009D1C}" dt="2026-04-07T02:11:56.286" v="20" actId="14100"/>
        <pc:sldMkLst>
          <pc:docMk/>
          <pc:sldMk cId="744054583" sldId="3919"/>
        </pc:sldMkLst>
        <pc:spChg chg="mod">
          <ac:chgData name="Kubota Nichika" userId="S::kubota.n@lefixea.com::8fb0ef68-18aa-4d1b-b018-3b48622e93e2" providerId="AD" clId="Web-{D74837CD-AA8E-EEC1-5606-726D2E009D1C}" dt="2026-04-07T02:11:32.832" v="16" actId="1076"/>
          <ac:spMkLst>
            <pc:docMk/>
            <pc:sldMk cId="744054583" sldId="3919"/>
            <ac:spMk id="9" creationId="{1ACBA148-D415-1D2A-20AD-6E5DC969D142}"/>
          </ac:spMkLst>
        </pc:spChg>
        <pc:spChg chg="mod">
          <ac:chgData name="Kubota Nichika" userId="S::kubota.n@lefixea.com::8fb0ef68-18aa-4d1b-b018-3b48622e93e2" providerId="AD" clId="Web-{D74837CD-AA8E-EEC1-5606-726D2E009D1C}" dt="2026-04-07T02:11:37.223" v="17" actId="1076"/>
          <ac:spMkLst>
            <pc:docMk/>
            <pc:sldMk cId="744054583" sldId="3919"/>
            <ac:spMk id="10" creationId="{5DAA4F16-7C10-FA62-2E19-9CD851A885C5}"/>
          </ac:spMkLst>
        </pc:spChg>
        <pc:spChg chg="mod">
          <ac:chgData name="Kubota Nichika" userId="S::kubota.n@lefixea.com::8fb0ef68-18aa-4d1b-b018-3b48622e93e2" providerId="AD" clId="Web-{D74837CD-AA8E-EEC1-5606-726D2E009D1C}" dt="2026-04-07T02:11:50.801" v="19" actId="1076"/>
          <ac:spMkLst>
            <pc:docMk/>
            <pc:sldMk cId="744054583" sldId="3919"/>
            <ac:spMk id="15" creationId="{12D2ACB2-5447-2B24-0493-9B26C40F39AA}"/>
          </ac:spMkLst>
        </pc:spChg>
        <pc:picChg chg="mod">
          <ac:chgData name="Kubota Nichika" userId="S::kubota.n@lefixea.com::8fb0ef68-18aa-4d1b-b018-3b48622e93e2" providerId="AD" clId="Web-{D74837CD-AA8E-EEC1-5606-726D2E009D1C}" dt="2026-04-07T02:11:26.863" v="15" actId="14100"/>
          <ac:picMkLst>
            <pc:docMk/>
            <pc:sldMk cId="744054583" sldId="3919"/>
            <ac:picMk id="7" creationId="{381CF928-9A04-9B9F-BBB3-F71053649164}"/>
          </ac:picMkLst>
        </pc:picChg>
        <pc:picChg chg="mod">
          <ac:chgData name="Kubota Nichika" userId="S::kubota.n@lefixea.com::8fb0ef68-18aa-4d1b-b018-3b48622e93e2" providerId="AD" clId="Web-{D74837CD-AA8E-EEC1-5606-726D2E009D1C}" dt="2026-04-07T02:11:56.286" v="20" actId="14100"/>
          <ac:picMkLst>
            <pc:docMk/>
            <pc:sldMk cId="744054583" sldId="3919"/>
            <ac:picMk id="12" creationId="{F64C07D5-8D33-4778-590B-8E9DAF8CC1BE}"/>
          </ac:picMkLst>
        </pc:picChg>
      </pc:sldChg>
      <pc:sldChg chg="modSp">
        <pc:chgData name="Kubota Nichika" userId="S::kubota.n@lefixea.com::8fb0ef68-18aa-4d1b-b018-3b48622e93e2" providerId="AD" clId="Web-{D74837CD-AA8E-EEC1-5606-726D2E009D1C}" dt="2026-04-07T02:25:52.997" v="80" actId="1076"/>
        <pc:sldMkLst>
          <pc:docMk/>
          <pc:sldMk cId="1977617903" sldId="3920"/>
        </pc:sldMkLst>
        <pc:spChg chg="mod">
          <ac:chgData name="Kubota Nichika" userId="S::kubota.n@lefixea.com::8fb0ef68-18aa-4d1b-b018-3b48622e93e2" providerId="AD" clId="Web-{D74837CD-AA8E-EEC1-5606-726D2E009D1C}" dt="2026-04-07T02:25:47.169" v="77" actId="1076"/>
          <ac:spMkLst>
            <pc:docMk/>
            <pc:sldMk cId="1977617903" sldId="3920"/>
            <ac:spMk id="6" creationId="{2468990E-74DE-B865-9DE2-BE15665C3C39}"/>
          </ac:spMkLst>
        </pc:spChg>
        <pc:spChg chg="mod">
          <ac:chgData name="Kubota Nichika" userId="S::kubota.n@lefixea.com::8fb0ef68-18aa-4d1b-b018-3b48622e93e2" providerId="AD" clId="Web-{D74837CD-AA8E-EEC1-5606-726D2E009D1C}" dt="2026-04-07T02:25:52.747" v="79" actId="14100"/>
          <ac:spMkLst>
            <pc:docMk/>
            <pc:sldMk cId="1977617903" sldId="3920"/>
            <ac:spMk id="8" creationId="{F574DF07-823A-CD4A-16BE-46996D9ED9D4}"/>
          </ac:spMkLst>
        </pc:spChg>
        <pc:spChg chg="mod">
          <ac:chgData name="Kubota Nichika" userId="S::kubota.n@lefixea.com::8fb0ef68-18aa-4d1b-b018-3b48622e93e2" providerId="AD" clId="Web-{D74837CD-AA8E-EEC1-5606-726D2E009D1C}" dt="2026-04-07T02:25:52.997" v="80" actId="1076"/>
          <ac:spMkLst>
            <pc:docMk/>
            <pc:sldMk cId="1977617903" sldId="3920"/>
            <ac:spMk id="19" creationId="{5D469EC3-D767-9301-0C63-B5F80A8B8088}"/>
          </ac:spMkLst>
        </pc:spChg>
        <pc:picChg chg="mod">
          <ac:chgData name="Kubota Nichika" userId="S::kubota.n@lefixea.com::8fb0ef68-18aa-4d1b-b018-3b48622e93e2" providerId="AD" clId="Web-{D74837CD-AA8E-EEC1-5606-726D2E009D1C}" dt="2026-04-07T02:25:43.231" v="76"/>
          <ac:picMkLst>
            <pc:docMk/>
            <pc:sldMk cId="1977617903" sldId="3920"/>
            <ac:picMk id="4" creationId="{6B3E9228-7603-C988-430B-7A10B15CBC9B}"/>
          </ac:picMkLst>
        </pc:picChg>
      </pc:sldChg>
      <pc:sldChg chg="modSp">
        <pc:chgData name="Kubota Nichika" userId="S::kubota.n@lefixea.com::8fb0ef68-18aa-4d1b-b018-3b48622e93e2" providerId="AD" clId="Web-{D74837CD-AA8E-EEC1-5606-726D2E009D1C}" dt="2026-04-07T02:24:26.745" v="75"/>
        <pc:sldMkLst>
          <pc:docMk/>
          <pc:sldMk cId="1628749633" sldId="3921"/>
        </pc:sldMkLst>
        <pc:picChg chg="mod">
          <ac:chgData name="Kubota Nichika" userId="S::kubota.n@lefixea.com::8fb0ef68-18aa-4d1b-b018-3b48622e93e2" providerId="AD" clId="Web-{D74837CD-AA8E-EEC1-5606-726D2E009D1C}" dt="2026-04-07T02:24:26.745" v="75"/>
          <ac:picMkLst>
            <pc:docMk/>
            <pc:sldMk cId="1628749633" sldId="3921"/>
            <ac:picMk id="2" creationId="{FD1331A2-83A4-DB03-FF7C-5020F9C52239}"/>
          </ac:picMkLst>
        </pc:picChg>
      </pc:sldChg>
    </pc:docChg>
  </pc:docChgLst>
  <pc:docChgLst>
    <pc:chgData name="Kubota Nichika" userId="S::kubota.n@lefixea.com::8fb0ef68-18aa-4d1b-b018-3b48622e93e2" providerId="AD" clId="Web-{D08D4AF6-2AEF-D4EE-83C4-18B92F76AC96}"/>
    <pc:docChg chg="modSld">
      <pc:chgData name="Kubota Nichika" userId="S::kubota.n@lefixea.com::8fb0ef68-18aa-4d1b-b018-3b48622e93e2" providerId="AD" clId="Web-{D08D4AF6-2AEF-D4EE-83C4-18B92F76AC96}" dt="2026-04-09T00:47:54.290" v="5" actId="1076"/>
      <pc:docMkLst>
        <pc:docMk/>
      </pc:docMkLst>
      <pc:sldChg chg="modSp">
        <pc:chgData name="Kubota Nichika" userId="S::kubota.n@lefixea.com::8fb0ef68-18aa-4d1b-b018-3b48622e93e2" providerId="AD" clId="Web-{D08D4AF6-2AEF-D4EE-83C4-18B92F76AC96}" dt="2026-04-09T00:47:54.290" v="5" actId="1076"/>
        <pc:sldMkLst>
          <pc:docMk/>
          <pc:sldMk cId="2819633542" sldId="3844"/>
        </pc:sldMkLst>
        <pc:spChg chg="mod">
          <ac:chgData name="Kubota Nichika" userId="S::kubota.n@lefixea.com::8fb0ef68-18aa-4d1b-b018-3b48622e93e2" providerId="AD" clId="Web-{D08D4AF6-2AEF-D4EE-83C4-18B92F76AC96}" dt="2026-04-09T00:47:54.290" v="5" actId="1076"/>
          <ac:spMkLst>
            <pc:docMk/>
            <pc:sldMk cId="2819633542" sldId="3844"/>
            <ac:spMk id="5" creationId="{13D757CF-D9CC-2FED-41CD-6280A18E9D91}"/>
          </ac:spMkLst>
        </pc:spChg>
      </pc:sldChg>
    </pc:docChg>
  </pc:docChgLst>
  <pc:docChgLst>
    <pc:chgData clId="Web-{D08D4AF6-2AEF-D4EE-83C4-18B92F76AC96}"/>
    <pc:docChg chg="modSld">
      <pc:chgData name="" userId="" providerId="" clId="Web-{D08D4AF6-2AEF-D4EE-83C4-18B92F76AC96}" dt="2026-04-09T00:47:42.555" v="0"/>
      <pc:docMkLst>
        <pc:docMk/>
      </pc:docMkLst>
      <pc:sldChg chg="addSp">
        <pc:chgData name="" userId="" providerId="" clId="Web-{D08D4AF6-2AEF-D4EE-83C4-18B92F76AC96}" dt="2026-04-09T00:47:42.555" v="0"/>
        <pc:sldMkLst>
          <pc:docMk/>
          <pc:sldMk cId="2819633542" sldId="3844"/>
        </pc:sldMkLst>
        <pc:spChg chg="add">
          <ac:chgData name="" userId="" providerId="" clId="Web-{D08D4AF6-2AEF-D4EE-83C4-18B92F76AC96}" dt="2026-04-09T00:47:42.555" v="0"/>
          <ac:spMkLst>
            <pc:docMk/>
            <pc:sldMk cId="2819633542" sldId="3844"/>
            <ac:spMk id="5" creationId="{13D757CF-D9CC-2FED-41CD-6280A18E9D91}"/>
          </ac:spMkLst>
        </pc:spChg>
        <pc:picChg chg="add">
          <ac:chgData name="" userId="" providerId="" clId="Web-{D08D4AF6-2AEF-D4EE-83C4-18B92F76AC96}" dt="2026-04-09T00:47:42.555" v="0"/>
          <ac:picMkLst>
            <pc:docMk/>
            <pc:sldMk cId="2819633542" sldId="3844"/>
            <ac:picMk id="3" creationId="{96F57ED9-318E-B001-D5CA-908C41CE347A}"/>
          </ac:picMkLst>
        </pc:picChg>
      </pc:sldChg>
    </pc:docChg>
  </pc:docChgLst>
  <pc:docChgLst>
    <pc:chgData name="Matsubara Tomoaki" userId="ef143bb3-7e06-476c-90cc-89a444f71210" providerId="ADAL" clId="{A544731A-1D18-58F3-B398-43D663FCF7AC}"/>
    <pc:docChg chg="custSel addSld delSld modSld">
      <pc:chgData name="Matsubara Tomoaki" userId="ef143bb3-7e06-476c-90cc-89a444f71210" providerId="ADAL" clId="{A544731A-1D18-58F3-B398-43D663FCF7AC}" dt="2026-04-03T10:30:45.730" v="2495" actId="404"/>
      <pc:docMkLst>
        <pc:docMk/>
      </pc:docMkLst>
      <pc:sldChg chg="addSp delSp modSp mod">
        <pc:chgData name="Matsubara Tomoaki" userId="ef143bb3-7e06-476c-90cc-89a444f71210" providerId="ADAL" clId="{A544731A-1D18-58F3-B398-43D663FCF7AC}" dt="2026-04-02T04:22:06.812" v="446" actId="478"/>
        <pc:sldMkLst>
          <pc:docMk/>
          <pc:sldMk cId="2819633542" sldId="3844"/>
        </pc:sldMkLst>
        <pc:spChg chg="mod">
          <ac:chgData name="Matsubara Tomoaki" userId="ef143bb3-7e06-476c-90cc-89a444f71210" providerId="ADAL" clId="{A544731A-1D18-58F3-B398-43D663FCF7AC}" dt="2026-04-02T04:19:41.884" v="434" actId="20577"/>
          <ac:spMkLst>
            <pc:docMk/>
            <pc:sldMk cId="2819633542" sldId="3844"/>
            <ac:spMk id="2" creationId="{68BB6C06-41F5-7E51-0BBE-25B47B2E13B6}"/>
          </ac:spMkLst>
        </pc:spChg>
      </pc:sldChg>
      <pc:sldChg chg="modSp mod">
        <pc:chgData name="Matsubara Tomoaki" userId="ef143bb3-7e06-476c-90cc-89a444f71210" providerId="ADAL" clId="{A544731A-1D18-58F3-B398-43D663FCF7AC}" dt="2026-04-03T10:30:28.794" v="2493" actId="404"/>
        <pc:sldMkLst>
          <pc:docMk/>
          <pc:sldMk cId="1411696946" sldId="3903"/>
        </pc:sldMkLst>
        <pc:spChg chg="mod">
          <ac:chgData name="Matsubara Tomoaki" userId="ef143bb3-7e06-476c-90cc-89a444f71210" providerId="ADAL" clId="{A544731A-1D18-58F3-B398-43D663FCF7AC}" dt="2026-04-02T04:46:21.552" v="2199" actId="20577"/>
          <ac:spMkLst>
            <pc:docMk/>
            <pc:sldMk cId="1411696946" sldId="3903"/>
            <ac:spMk id="20" creationId="{5AB23975-38D1-2211-7A16-A1E5B8BC1E57}"/>
          </ac:spMkLst>
        </pc:spChg>
        <pc:spChg chg="mod">
          <ac:chgData name="Matsubara Tomoaki" userId="ef143bb3-7e06-476c-90cc-89a444f71210" providerId="ADAL" clId="{A544731A-1D18-58F3-B398-43D663FCF7AC}" dt="2026-04-03T06:46:54.162" v="2416" actId="20577"/>
          <ac:spMkLst>
            <pc:docMk/>
            <pc:sldMk cId="1411696946" sldId="3903"/>
            <ac:spMk id="27" creationId="{0A977041-A7B8-284C-E3C1-7CC7DBE5AFF1}"/>
          </ac:spMkLst>
        </pc:spChg>
        <pc:spChg chg="mod">
          <ac:chgData name="Matsubara Tomoaki" userId="ef143bb3-7e06-476c-90cc-89a444f71210" providerId="ADAL" clId="{A544731A-1D18-58F3-B398-43D663FCF7AC}" dt="2026-04-03T10:30:28.794" v="2493" actId="404"/>
          <ac:spMkLst>
            <pc:docMk/>
            <pc:sldMk cId="1411696946" sldId="3903"/>
            <ac:spMk id="28" creationId="{7AD3CA82-2286-E4AA-FA0A-833A37546228}"/>
          </ac:spMkLst>
        </pc:spChg>
      </pc:sldChg>
      <pc:sldChg chg="addSp delSp modSp mod">
        <pc:chgData name="Matsubara Tomoaki" userId="ef143bb3-7e06-476c-90cc-89a444f71210" providerId="ADAL" clId="{A544731A-1D18-58F3-B398-43D663FCF7AC}" dt="2026-04-03T10:29:13.293" v="2486" actId="404"/>
        <pc:sldMkLst>
          <pc:docMk/>
          <pc:sldMk cId="2846447216" sldId="3918"/>
        </pc:sldMkLst>
        <pc:spChg chg="add mod">
          <ac:chgData name="Matsubara Tomoaki" userId="ef143bb3-7e06-476c-90cc-89a444f71210" providerId="ADAL" clId="{A544731A-1D18-58F3-B398-43D663FCF7AC}" dt="2026-04-02T04:42:25.028" v="1981" actId="20577"/>
          <ac:spMkLst>
            <pc:docMk/>
            <pc:sldMk cId="2846447216" sldId="3918"/>
            <ac:spMk id="2" creationId="{7311D310-67AF-95C0-1D12-9994BE2DA556}"/>
          </ac:spMkLst>
        </pc:spChg>
        <pc:spChg chg="mod">
          <ac:chgData name="Matsubara Tomoaki" userId="ef143bb3-7e06-476c-90cc-89a444f71210" providerId="ADAL" clId="{A544731A-1D18-58F3-B398-43D663FCF7AC}" dt="2026-04-02T04:42:06.583" v="1940" actId="20577"/>
          <ac:spMkLst>
            <pc:docMk/>
            <pc:sldMk cId="2846447216" sldId="3918"/>
            <ac:spMk id="3" creationId="{00900D0A-16E0-0E5D-A89A-BC1247D1F367}"/>
          </ac:spMkLst>
        </pc:spChg>
        <pc:spChg chg="add mod">
          <ac:chgData name="Matsubara Tomoaki" userId="ef143bb3-7e06-476c-90cc-89a444f71210" providerId="ADAL" clId="{A544731A-1D18-58F3-B398-43D663FCF7AC}" dt="2026-04-03T10:29:13.293" v="2486" actId="404"/>
          <ac:spMkLst>
            <pc:docMk/>
            <pc:sldMk cId="2846447216" sldId="3918"/>
            <ac:spMk id="8" creationId="{94FF20D9-AEC3-E241-5323-6612131C4B5C}"/>
          </ac:spMkLst>
        </pc:spChg>
        <pc:spChg chg="add mod">
          <ac:chgData name="Matsubara Tomoaki" userId="ef143bb3-7e06-476c-90cc-89a444f71210" providerId="ADAL" clId="{A544731A-1D18-58F3-B398-43D663FCF7AC}" dt="2026-04-03T10:29:06.077" v="2484" actId="403"/>
          <ac:spMkLst>
            <pc:docMk/>
            <pc:sldMk cId="2846447216" sldId="3918"/>
            <ac:spMk id="9" creationId="{A1AA4CBD-2F79-96B9-6B4D-20EE83E72B93}"/>
          </ac:spMkLst>
        </pc:spChg>
        <pc:spChg chg="mod">
          <ac:chgData name="Matsubara Tomoaki" userId="ef143bb3-7e06-476c-90cc-89a444f71210" providerId="ADAL" clId="{A544731A-1D18-58F3-B398-43D663FCF7AC}" dt="2026-04-02T04:46:02.121" v="2186" actId="20577"/>
          <ac:spMkLst>
            <pc:docMk/>
            <pc:sldMk cId="2846447216" sldId="3918"/>
            <ac:spMk id="20" creationId="{A0808CFF-2649-A9F3-8F62-81FCCE5108ED}"/>
          </ac:spMkLst>
        </pc:spChg>
        <pc:picChg chg="add mod">
          <ac:chgData name="Matsubara Tomoaki" userId="ef143bb3-7e06-476c-90cc-89a444f71210" providerId="ADAL" clId="{A544731A-1D18-58F3-B398-43D663FCF7AC}" dt="2026-04-02T04:43:49.717" v="1996" actId="1076"/>
          <ac:picMkLst>
            <pc:docMk/>
            <pc:sldMk cId="2846447216" sldId="3918"/>
            <ac:picMk id="4" creationId="{419EDEAD-87FB-586F-D510-ED74A6D3515F}"/>
          </ac:picMkLst>
        </pc:picChg>
        <pc:picChg chg="add mod">
          <ac:chgData name="Matsubara Tomoaki" userId="ef143bb3-7e06-476c-90cc-89a444f71210" providerId="ADAL" clId="{A544731A-1D18-58F3-B398-43D663FCF7AC}" dt="2026-04-02T04:43:45.468" v="1994" actId="1076"/>
          <ac:picMkLst>
            <pc:docMk/>
            <pc:sldMk cId="2846447216" sldId="3918"/>
            <ac:picMk id="6" creationId="{4B833F4D-E5D5-9B8A-892E-995F1B7AE5F5}"/>
          </ac:picMkLst>
        </pc:picChg>
      </pc:sldChg>
      <pc:sldChg chg="modSp mod">
        <pc:chgData name="Matsubara Tomoaki" userId="ef143bb3-7e06-476c-90cc-89a444f71210" providerId="ADAL" clId="{A544731A-1D18-58F3-B398-43D663FCF7AC}" dt="2026-04-03T10:29:27.024" v="2492" actId="404"/>
        <pc:sldMkLst>
          <pc:docMk/>
          <pc:sldMk cId="744054583" sldId="3919"/>
        </pc:sldMkLst>
        <pc:spChg chg="mod">
          <ac:chgData name="Matsubara Tomoaki" userId="ef143bb3-7e06-476c-90cc-89a444f71210" providerId="ADAL" clId="{A544731A-1D18-58F3-B398-43D663FCF7AC}" dt="2026-04-03T10:29:20" v="2489" actId="404"/>
          <ac:spMkLst>
            <pc:docMk/>
            <pc:sldMk cId="744054583" sldId="3919"/>
            <ac:spMk id="4" creationId="{967009E4-9C35-00B1-595A-5E11E4DCCFE0}"/>
          </ac:spMkLst>
        </pc:spChg>
        <pc:spChg chg="mod">
          <ac:chgData name="Matsubara Tomoaki" userId="ef143bb3-7e06-476c-90cc-89a444f71210" providerId="ADAL" clId="{A544731A-1D18-58F3-B398-43D663FCF7AC}" dt="2026-04-03T10:29:27.024" v="2492" actId="404"/>
          <ac:spMkLst>
            <pc:docMk/>
            <pc:sldMk cId="744054583" sldId="3919"/>
            <ac:spMk id="13" creationId="{5CDF8C27-C77C-CB54-921C-CFB81BD76DC3}"/>
          </ac:spMkLst>
        </pc:spChg>
        <pc:spChg chg="mod">
          <ac:chgData name="Matsubara Tomoaki" userId="ef143bb3-7e06-476c-90cc-89a444f71210" providerId="ADAL" clId="{A544731A-1D18-58F3-B398-43D663FCF7AC}" dt="2026-04-02T04:46:06.330" v="2198" actId="20577"/>
          <ac:spMkLst>
            <pc:docMk/>
            <pc:sldMk cId="744054583" sldId="3919"/>
            <ac:spMk id="20" creationId="{E1247162-7B7E-275B-245E-8165C98C92B9}"/>
          </ac:spMkLst>
        </pc:spChg>
      </pc:sldChg>
      <pc:sldChg chg="delSp modSp mod">
        <pc:chgData name="Matsubara Tomoaki" userId="ef143bb3-7e06-476c-90cc-89a444f71210" providerId="ADAL" clId="{A544731A-1D18-58F3-B398-43D663FCF7AC}" dt="2026-04-03T10:30:45.730" v="2495" actId="404"/>
        <pc:sldMkLst>
          <pc:docMk/>
          <pc:sldMk cId="1977617903" sldId="3920"/>
        </pc:sldMkLst>
        <pc:spChg chg="mod">
          <ac:chgData name="Matsubara Tomoaki" userId="ef143bb3-7e06-476c-90cc-89a444f71210" providerId="ADAL" clId="{A544731A-1D18-58F3-B398-43D663FCF7AC}" dt="2026-04-02T04:46:58.573" v="2203" actId="20577"/>
          <ac:spMkLst>
            <pc:docMk/>
            <pc:sldMk cId="1977617903" sldId="3920"/>
            <ac:spMk id="3" creationId="{34D3EBE0-2583-ADB9-7E14-253DA3279E78}"/>
          </ac:spMkLst>
        </pc:spChg>
        <pc:spChg chg="mod">
          <ac:chgData name="Matsubara Tomoaki" userId="ef143bb3-7e06-476c-90cc-89a444f71210" providerId="ADAL" clId="{A544731A-1D18-58F3-B398-43D663FCF7AC}" dt="2026-04-03T10:30:45.730" v="2495" actId="404"/>
          <ac:spMkLst>
            <pc:docMk/>
            <pc:sldMk cId="1977617903" sldId="3920"/>
            <ac:spMk id="13" creationId="{9278E505-292B-A48F-BF60-1E62DF82A1A7}"/>
          </ac:spMkLst>
        </pc:spChg>
        <pc:spChg chg="mod">
          <ac:chgData name="Matsubara Tomoaki" userId="ef143bb3-7e06-476c-90cc-89a444f71210" providerId="ADAL" clId="{A544731A-1D18-58F3-B398-43D663FCF7AC}" dt="2026-04-02T04:48:37.836" v="2366" actId="20577"/>
          <ac:spMkLst>
            <pc:docMk/>
            <pc:sldMk cId="1977617903" sldId="3920"/>
            <ac:spMk id="20" creationId="{7EAD0687-4158-8154-B6A1-3E0A3610B03A}"/>
          </ac:spMkLst>
        </pc:spChg>
      </pc:sldChg>
      <pc:sldChg chg="addSp delSp modSp mod">
        <pc:chgData name="Matsubara Tomoaki" userId="ef143bb3-7e06-476c-90cc-89a444f71210" providerId="ADAL" clId="{A544731A-1D18-58F3-B398-43D663FCF7AC}" dt="2026-04-03T06:48:39.830" v="2464" actId="20577"/>
        <pc:sldMkLst>
          <pc:docMk/>
          <pc:sldMk cId="1628749633" sldId="3921"/>
        </pc:sldMkLst>
        <pc:spChg chg="mod">
          <ac:chgData name="Matsubara Tomoaki" userId="ef143bb3-7e06-476c-90cc-89a444f71210" providerId="ADAL" clId="{A544731A-1D18-58F3-B398-43D663FCF7AC}" dt="2026-04-02T04:48:31.927" v="2365" actId="20577"/>
          <ac:spMkLst>
            <pc:docMk/>
            <pc:sldMk cId="1628749633" sldId="3921"/>
            <ac:spMk id="3" creationId="{6E3629F6-AA75-B8F9-3B10-973244585234}"/>
          </ac:spMkLst>
        </pc:spChg>
        <pc:spChg chg="add mod">
          <ac:chgData name="Matsubara Tomoaki" userId="ef143bb3-7e06-476c-90cc-89a444f71210" providerId="ADAL" clId="{A544731A-1D18-58F3-B398-43D663FCF7AC}" dt="2026-04-02T04:48:09.334" v="2210" actId="14100"/>
          <ac:spMkLst>
            <pc:docMk/>
            <pc:sldMk cId="1628749633" sldId="3921"/>
            <ac:spMk id="4" creationId="{47B6F2C7-4166-3B72-6A0D-15424BBAD909}"/>
          </ac:spMkLst>
        </pc:spChg>
        <pc:spChg chg="mod">
          <ac:chgData name="Matsubara Tomoaki" userId="ef143bb3-7e06-476c-90cc-89a444f71210" providerId="ADAL" clId="{A544731A-1D18-58F3-B398-43D663FCF7AC}" dt="2026-04-03T06:48:22.755" v="2450" actId="20577"/>
          <ac:spMkLst>
            <pc:docMk/>
            <pc:sldMk cId="1628749633" sldId="3921"/>
            <ac:spMk id="5" creationId="{76104ED5-8D01-45EA-36DE-66DCFC000F56}"/>
          </ac:spMkLst>
        </pc:spChg>
        <pc:spChg chg="mod">
          <ac:chgData name="Matsubara Tomoaki" userId="ef143bb3-7e06-476c-90cc-89a444f71210" providerId="ADAL" clId="{A544731A-1D18-58F3-B398-43D663FCF7AC}" dt="2026-04-03T06:48:39.830" v="2464" actId="20577"/>
          <ac:spMkLst>
            <pc:docMk/>
            <pc:sldMk cId="1628749633" sldId="3921"/>
            <ac:spMk id="13" creationId="{8660209F-CB7B-7566-4ED8-9D9E06777890}"/>
          </ac:spMkLst>
        </pc:spChg>
        <pc:spChg chg="mod">
          <ac:chgData name="Matsubara Tomoaki" userId="ef143bb3-7e06-476c-90cc-89a444f71210" providerId="ADAL" clId="{A544731A-1D18-58F3-B398-43D663FCF7AC}" dt="2026-04-02T04:46:25.585" v="2200" actId="20577"/>
          <ac:spMkLst>
            <pc:docMk/>
            <pc:sldMk cId="1628749633" sldId="3921"/>
            <ac:spMk id="20" creationId="{7A8D33B1-0BD1-1176-E607-AB8B38EBEA05}"/>
          </ac:spMkLst>
        </pc:spChg>
        <pc:picChg chg="add mod">
          <ac:chgData name="Matsubara Tomoaki" userId="ef143bb3-7e06-476c-90cc-89a444f71210" providerId="ADAL" clId="{A544731A-1D18-58F3-B398-43D663FCF7AC}" dt="2026-04-02T04:47:59.535" v="2207" actId="1076"/>
          <ac:picMkLst>
            <pc:docMk/>
            <pc:sldMk cId="1628749633" sldId="3921"/>
            <ac:picMk id="2" creationId="{FD1331A2-83A4-DB03-FF7C-5020F9C52239}"/>
          </ac:picMkLst>
        </pc:picChg>
      </pc:sldChg>
      <pc:sldChg chg="addSp delSp modSp add mod">
        <pc:chgData name="Matsubara Tomoaki" userId="ef143bb3-7e06-476c-90cc-89a444f71210" providerId="ADAL" clId="{A544731A-1D18-58F3-B398-43D663FCF7AC}" dt="2026-04-03T10:28:40.759" v="2479" actId="404"/>
        <pc:sldMkLst>
          <pc:docMk/>
          <pc:sldMk cId="3209779392" sldId="3922"/>
        </pc:sldMkLst>
        <pc:spChg chg="add mod">
          <ac:chgData name="Matsubara Tomoaki" userId="ef143bb3-7e06-476c-90cc-89a444f71210" providerId="ADAL" clId="{A544731A-1D18-58F3-B398-43D663FCF7AC}" dt="2026-04-03T06:44:36.043" v="2391" actId="20577"/>
          <ac:spMkLst>
            <pc:docMk/>
            <pc:sldMk cId="3209779392" sldId="3922"/>
            <ac:spMk id="2" creationId="{D3421066-EFD4-E64C-C840-B5E7525D59CD}"/>
          </ac:spMkLst>
        </pc:spChg>
        <pc:spChg chg="mod">
          <ac:chgData name="Matsubara Tomoaki" userId="ef143bb3-7e06-476c-90cc-89a444f71210" providerId="ADAL" clId="{A544731A-1D18-58F3-B398-43D663FCF7AC}" dt="2026-04-03T10:28:15.745" v="2472" actId="20577"/>
          <ac:spMkLst>
            <pc:docMk/>
            <pc:sldMk cId="3209779392" sldId="3922"/>
            <ac:spMk id="3" creationId="{C599BDC2-345E-5BA0-37DA-319C6029B388}"/>
          </ac:spMkLst>
        </pc:spChg>
        <pc:spChg chg="add mod">
          <ac:chgData name="Matsubara Tomoaki" userId="ef143bb3-7e06-476c-90cc-89a444f71210" providerId="ADAL" clId="{A544731A-1D18-58F3-B398-43D663FCF7AC}" dt="2026-04-02T04:29:52.271" v="1378" actId="20577"/>
          <ac:spMkLst>
            <pc:docMk/>
            <pc:sldMk cId="3209779392" sldId="3922"/>
            <ac:spMk id="4" creationId="{76FFE886-BAC6-F35B-BC64-20C650C0342A}"/>
          </ac:spMkLst>
        </pc:spChg>
        <pc:spChg chg="add mod">
          <ac:chgData name="Matsubara Tomoaki" userId="ef143bb3-7e06-476c-90cc-89a444f71210" providerId="ADAL" clId="{A544731A-1D18-58F3-B398-43D663FCF7AC}" dt="2026-04-03T06:44:48.917" v="2411" actId="20577"/>
          <ac:spMkLst>
            <pc:docMk/>
            <pc:sldMk cId="3209779392" sldId="3922"/>
            <ac:spMk id="6" creationId="{49ED4C7B-1CDC-F151-4DED-10DEEB901250}"/>
          </ac:spMkLst>
        </pc:spChg>
        <pc:spChg chg="add mod">
          <ac:chgData name="Matsubara Tomoaki" userId="ef143bb3-7e06-476c-90cc-89a444f71210" providerId="ADAL" clId="{A544731A-1D18-58F3-B398-43D663FCF7AC}" dt="2026-04-02T04:38:33.194" v="1609" actId="20577"/>
          <ac:spMkLst>
            <pc:docMk/>
            <pc:sldMk cId="3209779392" sldId="3922"/>
            <ac:spMk id="8" creationId="{42B21935-A731-A3B7-3EA9-5B698A462C01}"/>
          </ac:spMkLst>
        </pc:spChg>
        <pc:spChg chg="add mod">
          <ac:chgData name="Matsubara Tomoaki" userId="ef143bb3-7e06-476c-90cc-89a444f71210" providerId="ADAL" clId="{A544731A-1D18-58F3-B398-43D663FCF7AC}" dt="2026-04-03T10:28:40.759" v="2479" actId="404"/>
          <ac:spMkLst>
            <pc:docMk/>
            <pc:sldMk cId="3209779392" sldId="3922"/>
            <ac:spMk id="9" creationId="{915A4B95-F387-0DEA-5BA7-FF83B21C58FE}"/>
          </ac:spMkLst>
        </pc:spChg>
        <pc:spChg chg="add mod">
          <ac:chgData name="Matsubara Tomoaki" userId="ef143bb3-7e06-476c-90cc-89a444f71210" providerId="ADAL" clId="{A544731A-1D18-58F3-B398-43D663FCF7AC}" dt="2026-04-02T04:19:17.241" v="396" actId="207"/>
          <ac:spMkLst>
            <pc:docMk/>
            <pc:sldMk cId="3209779392" sldId="3922"/>
            <ac:spMk id="10" creationId="{43E933A5-5861-9E9A-3083-556395E50F50}"/>
          </ac:spMkLst>
        </pc:spChg>
        <pc:spChg chg="add mod">
          <ac:chgData name="Matsubara Tomoaki" userId="ef143bb3-7e06-476c-90cc-89a444f71210" providerId="ADAL" clId="{A544731A-1D18-58F3-B398-43D663FCF7AC}" dt="2026-04-02T04:32:32.788" v="1417" actId="1038"/>
          <ac:spMkLst>
            <pc:docMk/>
            <pc:sldMk cId="3209779392" sldId="3922"/>
            <ac:spMk id="12" creationId="{8562D47D-7431-A5EA-7D36-119A1F179C7B}"/>
          </ac:spMkLst>
        </pc:spChg>
        <pc:spChg chg="mod">
          <ac:chgData name="Matsubara Tomoaki" userId="ef143bb3-7e06-476c-90cc-89a444f71210" providerId="ADAL" clId="{A544731A-1D18-58F3-B398-43D663FCF7AC}" dt="2026-04-03T10:28:35.798" v="2478" actId="403"/>
          <ac:spMkLst>
            <pc:docMk/>
            <pc:sldMk cId="3209779392" sldId="3922"/>
            <ac:spMk id="13" creationId="{41BBCED9-E1DE-F0A0-F0DE-1B0BB476F0DA}"/>
          </ac:spMkLst>
        </pc:spChg>
        <pc:spChg chg="add mod">
          <ac:chgData name="Matsubara Tomoaki" userId="ef143bb3-7e06-476c-90cc-89a444f71210" providerId="ADAL" clId="{A544731A-1D18-58F3-B398-43D663FCF7AC}" dt="2026-04-02T04:32:27.667" v="1412" actId="20577"/>
          <ac:spMkLst>
            <pc:docMk/>
            <pc:sldMk cId="3209779392" sldId="3922"/>
            <ac:spMk id="15" creationId="{511A3E0B-53DF-B1F8-A500-C8B9F7775D76}"/>
          </ac:spMkLst>
        </pc:spChg>
        <pc:spChg chg="mod">
          <ac:chgData name="Matsubara Tomoaki" userId="ef143bb3-7e06-476c-90cc-89a444f71210" providerId="ADAL" clId="{A544731A-1D18-58F3-B398-43D663FCF7AC}" dt="2026-04-02T04:17:04.237" v="231" actId="20577"/>
          <ac:spMkLst>
            <pc:docMk/>
            <pc:sldMk cId="3209779392" sldId="3922"/>
            <ac:spMk id="20" creationId="{29621958-6838-B093-C7CE-D89CEB3851D7}"/>
          </ac:spMkLst>
        </pc:spChg>
      </pc:sldChg>
    </pc:docChg>
  </pc:docChgLst>
  <pc:docChgLst>
    <pc:chgData name="Kubota Nichika" userId="S::kubota.n@lefixea.com::8fb0ef68-18aa-4d1b-b018-3b48622e93e2" providerId="AD" clId="Web-{77305BCA-7490-6BD3-9A77-8827156EC556}"/>
    <pc:docChg chg="modSld">
      <pc:chgData name="Kubota Nichika" userId="S::kubota.n@lefixea.com::8fb0ef68-18aa-4d1b-b018-3b48622e93e2" providerId="AD" clId="Web-{77305BCA-7490-6BD3-9A77-8827156EC556}" dt="2026-04-08T08:39:26.300" v="1" actId="20577"/>
      <pc:docMkLst>
        <pc:docMk/>
      </pc:docMkLst>
      <pc:sldChg chg="modSp">
        <pc:chgData name="Kubota Nichika" userId="S::kubota.n@lefixea.com::8fb0ef68-18aa-4d1b-b018-3b48622e93e2" providerId="AD" clId="Web-{77305BCA-7490-6BD3-9A77-8827156EC556}" dt="2026-04-08T08:39:26.300" v="1" actId="20577"/>
        <pc:sldMkLst>
          <pc:docMk/>
          <pc:sldMk cId="2846447216" sldId="3918"/>
        </pc:sldMkLst>
        <pc:spChg chg="mod">
          <ac:chgData name="Kubota Nichika" userId="S::kubota.n@lefixea.com::8fb0ef68-18aa-4d1b-b018-3b48622e93e2" providerId="AD" clId="Web-{77305BCA-7490-6BD3-9A77-8827156EC556}" dt="2026-04-08T08:39:26.300" v="1" actId="20577"/>
          <ac:spMkLst>
            <pc:docMk/>
            <pc:sldMk cId="2846447216" sldId="3918"/>
            <ac:spMk id="2" creationId="{7311D310-67AF-95C0-1D12-9994BE2DA5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C80DEDF-D1F8-3044-A2EA-37054BB3A3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969C2DA-CA2D-2B4A-B2C3-0AA1418E31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4BB5DB-5A56-CF43-B5BB-571F07623099}" type="datetimeFigureOut">
              <a:rPr kumimoji="1" lang="ja-JP" altLang="en-US" smtClean="0"/>
              <a:t>2026/4/8</a:t>
            </a:fld>
            <a:endParaRPr kumimoji="1" lang="ja-JP" altLang="en-US"/>
          </a:p>
        </p:txBody>
      </p:sp>
      <p:sp>
        <p:nvSpPr>
          <p:cNvPr id="4" name="フッター プレースホルダー 3">
            <a:extLst>
              <a:ext uri="{FF2B5EF4-FFF2-40B4-BE49-F238E27FC236}">
                <a16:creationId xmlns:a16="http://schemas.microsoft.com/office/drawing/2014/main" id="{0FEC747E-38EF-3041-9BC5-9265BB3959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8672EDE-2C0B-ED4C-A761-030583F354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75533C-D1F7-564E-9E19-9D5E53E146DB}" type="slidenum">
              <a:rPr kumimoji="1" lang="ja-JP" altLang="en-US" smtClean="0"/>
              <a:t>‹#›</a:t>
            </a:fld>
            <a:endParaRPr kumimoji="1" lang="ja-JP" altLang="en-US"/>
          </a:p>
        </p:txBody>
      </p:sp>
    </p:spTree>
    <p:extLst>
      <p:ext uri="{BB962C8B-B14F-4D97-AF65-F5344CB8AC3E}">
        <p14:creationId xmlns:p14="http://schemas.microsoft.com/office/powerpoint/2010/main" val="134579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C60E9-5877-444C-84B7-37D16D2A8C27}" type="datetimeFigureOut">
              <a:rPr lang="en-GB" smtClean="0"/>
              <a:t>08/04/2026</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EC724-DA86-49C3-9B67-CFEF5279C41D}" type="slidenum">
              <a:rPr lang="en-GB" smtClean="0"/>
              <a:t>‹#›</a:t>
            </a:fld>
            <a:endParaRPr lang="en-GB"/>
          </a:p>
        </p:txBody>
      </p:sp>
    </p:spTree>
    <p:extLst>
      <p:ext uri="{BB962C8B-B14F-4D97-AF65-F5344CB8AC3E}">
        <p14:creationId xmlns:p14="http://schemas.microsoft.com/office/powerpoint/2010/main" val="283437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81521-3775-9AD1-8D16-C17EEA354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93600-1B89-7EA6-EE30-CE821E21DDB9}"/>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1868CA26-56B4-9720-78C8-B9AB7F35A529}"/>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FCA023B7-E05B-2763-CFCD-4405DD886136}"/>
              </a:ext>
            </a:extLst>
          </p:cNvPr>
          <p:cNvSpPr>
            <a:spLocks noGrp="1"/>
          </p:cNvSpPr>
          <p:nvPr>
            <p:ph type="sldNum" sz="quarter" idx="10"/>
          </p:nvPr>
        </p:nvSpPr>
        <p:spPr/>
        <p:txBody>
          <a:bodyPr/>
          <a:lstStyle/>
          <a:p>
            <a:fld id="{92CEC724-DA86-49C3-9B67-CFEF5279C41D}" type="slidenum">
              <a:rPr lang="en-GB" smtClean="0"/>
              <a:t>2</a:t>
            </a:fld>
            <a:endParaRPr lang="en-GB"/>
          </a:p>
        </p:txBody>
      </p:sp>
    </p:spTree>
    <p:extLst>
      <p:ext uri="{BB962C8B-B14F-4D97-AF65-F5344CB8AC3E}">
        <p14:creationId xmlns:p14="http://schemas.microsoft.com/office/powerpoint/2010/main" val="75016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D0709-7E69-1942-1682-9930156F0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3D628-0FEB-3C73-FDCF-98E639B057D3}"/>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C0498690-8C0D-AE4D-9B2B-F12F6402BC94}"/>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9D2AD432-E7C7-235B-7C6D-9BB7717A6176}"/>
              </a:ext>
            </a:extLst>
          </p:cNvPr>
          <p:cNvSpPr>
            <a:spLocks noGrp="1"/>
          </p:cNvSpPr>
          <p:nvPr>
            <p:ph type="sldNum" sz="quarter" idx="10"/>
          </p:nvPr>
        </p:nvSpPr>
        <p:spPr/>
        <p:txBody>
          <a:bodyPr/>
          <a:lstStyle/>
          <a:p>
            <a:fld id="{92CEC724-DA86-49C3-9B67-CFEF5279C41D}" type="slidenum">
              <a:rPr lang="en-GB" smtClean="0"/>
              <a:t>3</a:t>
            </a:fld>
            <a:endParaRPr lang="en-GB"/>
          </a:p>
        </p:txBody>
      </p:sp>
    </p:spTree>
    <p:extLst>
      <p:ext uri="{BB962C8B-B14F-4D97-AF65-F5344CB8AC3E}">
        <p14:creationId xmlns:p14="http://schemas.microsoft.com/office/powerpoint/2010/main" val="15545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FDD92-0301-F54F-262F-03DFFF2DB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0D1FB-D943-1328-4F8D-9C4A5E5DB82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9C1F64D6-9A4D-063E-6D68-0F32118C3CE6}"/>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03FCFC28-105B-5263-F34A-B3965973132E}"/>
              </a:ext>
            </a:extLst>
          </p:cNvPr>
          <p:cNvSpPr>
            <a:spLocks noGrp="1"/>
          </p:cNvSpPr>
          <p:nvPr>
            <p:ph type="sldNum" sz="quarter" idx="10"/>
          </p:nvPr>
        </p:nvSpPr>
        <p:spPr/>
        <p:txBody>
          <a:bodyPr/>
          <a:lstStyle/>
          <a:p>
            <a:fld id="{92CEC724-DA86-49C3-9B67-CFEF5279C41D}" type="slidenum">
              <a:rPr lang="en-GB" smtClean="0"/>
              <a:t>4</a:t>
            </a:fld>
            <a:endParaRPr lang="en-GB"/>
          </a:p>
        </p:txBody>
      </p:sp>
    </p:spTree>
    <p:extLst>
      <p:ext uri="{BB962C8B-B14F-4D97-AF65-F5344CB8AC3E}">
        <p14:creationId xmlns:p14="http://schemas.microsoft.com/office/powerpoint/2010/main" val="145935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5</a:t>
            </a:fld>
            <a:endParaRPr lang="en-GB"/>
          </a:p>
        </p:txBody>
      </p:sp>
    </p:spTree>
    <p:extLst>
      <p:ext uri="{BB962C8B-B14F-4D97-AF65-F5344CB8AC3E}">
        <p14:creationId xmlns:p14="http://schemas.microsoft.com/office/powerpoint/2010/main" val="164697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FDCE0-DF44-3E19-6BC9-8387F2122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63A62-FCC8-4512-EAFC-22648A3EC1A9}"/>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4F0FB568-2FDE-65CC-279B-9E2E1B128F8D}"/>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694E88A3-B37D-8BC4-3581-191969C7587D}"/>
              </a:ext>
            </a:extLst>
          </p:cNvPr>
          <p:cNvSpPr>
            <a:spLocks noGrp="1"/>
          </p:cNvSpPr>
          <p:nvPr>
            <p:ph type="sldNum" sz="quarter" idx="10"/>
          </p:nvPr>
        </p:nvSpPr>
        <p:spPr/>
        <p:txBody>
          <a:bodyPr/>
          <a:lstStyle/>
          <a:p>
            <a:fld id="{92CEC724-DA86-49C3-9B67-CFEF5279C41D}" type="slidenum">
              <a:rPr lang="en-GB" smtClean="0"/>
              <a:t>6</a:t>
            </a:fld>
            <a:endParaRPr lang="en-GB"/>
          </a:p>
        </p:txBody>
      </p:sp>
    </p:spTree>
    <p:extLst>
      <p:ext uri="{BB962C8B-B14F-4D97-AF65-F5344CB8AC3E}">
        <p14:creationId xmlns:p14="http://schemas.microsoft.com/office/powerpoint/2010/main" val="421319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05AAB-44E4-ED17-2D81-9B83F7ACE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F7D4C-7BA3-1D34-A030-FCB959E121EB}"/>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C276BB2A-F19C-5420-8F50-A9664348117E}"/>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E81B6498-995B-6310-E311-D5926446D666}"/>
              </a:ext>
            </a:extLst>
          </p:cNvPr>
          <p:cNvSpPr>
            <a:spLocks noGrp="1"/>
          </p:cNvSpPr>
          <p:nvPr>
            <p:ph type="sldNum" sz="quarter" idx="10"/>
          </p:nvPr>
        </p:nvSpPr>
        <p:spPr/>
        <p:txBody>
          <a:bodyPr/>
          <a:lstStyle/>
          <a:p>
            <a:fld id="{92CEC724-DA86-49C3-9B67-CFEF5279C41D}" type="slidenum">
              <a:rPr lang="en-GB" smtClean="0"/>
              <a:t>7</a:t>
            </a:fld>
            <a:endParaRPr lang="en-GB"/>
          </a:p>
        </p:txBody>
      </p:sp>
    </p:spTree>
    <p:extLst>
      <p:ext uri="{BB962C8B-B14F-4D97-AF65-F5344CB8AC3E}">
        <p14:creationId xmlns:p14="http://schemas.microsoft.com/office/powerpoint/2010/main" val="740815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600" y="1416424"/>
            <a:ext cx="9144000" cy="492443"/>
          </a:xfrm>
        </p:spPr>
        <p:txBody>
          <a:bodyPr lIns="0" tIns="0" rIns="0" bIns="0" anchor="t">
            <a:spAutoFit/>
          </a:bodyPr>
          <a:lstStyle>
            <a:lvl1pPr algn="l">
              <a:defRPr sz="3200" b="1">
                <a:latin typeface="Arial" pitchFamily="34" charset="0"/>
                <a:cs typeface="Arial" pitchFamily="34" charset="0"/>
              </a:defRPr>
            </a:lvl1pPr>
          </a:lstStyle>
          <a:p>
            <a:r>
              <a:rPr lang="en-US"/>
              <a:t>Title inserted here</a:t>
            </a:r>
            <a:endParaRPr lang="en-GB"/>
          </a:p>
        </p:txBody>
      </p:sp>
      <p:sp>
        <p:nvSpPr>
          <p:cNvPr id="3" name="Subtitle 2"/>
          <p:cNvSpPr>
            <a:spLocks noGrp="1"/>
          </p:cNvSpPr>
          <p:nvPr>
            <p:ph type="subTitle" idx="1" hasCustomPrompt="1"/>
          </p:nvPr>
        </p:nvSpPr>
        <p:spPr>
          <a:xfrm>
            <a:off x="381600" y="1927865"/>
            <a:ext cx="9144000" cy="276999"/>
          </a:xfrm>
        </p:spPr>
        <p:txBody>
          <a:bodyPr lIns="0" tIns="0" rIns="0" bIns="0">
            <a:spAutoFit/>
          </a:bodyPr>
          <a:lstStyle>
            <a:lvl1pPr marL="0" indent="0" algn="l">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and date inserted here</a:t>
            </a:r>
            <a:endParaRPr lang="en-GB"/>
          </a:p>
        </p:txBody>
      </p:sp>
      <p:sp>
        <p:nvSpPr>
          <p:cNvPr id="5" name="Text Placeholder 4"/>
          <p:cNvSpPr>
            <a:spLocks noGrp="1"/>
          </p:cNvSpPr>
          <p:nvPr>
            <p:ph type="body" sz="quarter" idx="10" hasCustomPrompt="1"/>
          </p:nvPr>
        </p:nvSpPr>
        <p:spPr>
          <a:xfrm>
            <a:off x="382588" y="5446800"/>
            <a:ext cx="1789200" cy="504000"/>
          </a:xfrm>
        </p:spPr>
        <p:txBody>
          <a:bodyPr lIns="0" tIns="0" rIns="0" bIns="0"/>
          <a:lstStyle>
            <a:lvl1pPr>
              <a:spcBef>
                <a:spcPts val="0"/>
              </a:spcBef>
              <a:defRPr sz="1100" b="1"/>
            </a:lvl1pPr>
            <a:lvl2pPr>
              <a:defRPr sz="1100" b="1"/>
            </a:lvl2pPr>
            <a:lvl3pPr>
              <a:defRPr sz="1100" b="1"/>
            </a:lvl3pPr>
            <a:lvl4pPr>
              <a:defRPr sz="1100" b="1"/>
            </a:lvl4pPr>
            <a:lvl5pPr>
              <a:defRPr sz="1100" b="1"/>
            </a:lvl5pPr>
          </a:lstStyle>
          <a:p>
            <a:pPr lvl="0"/>
            <a:r>
              <a:rPr lang="en-US"/>
              <a:t>Presentation/Report to Client Name</a:t>
            </a:r>
          </a:p>
        </p:txBody>
      </p:sp>
      <p:pic>
        <p:nvPicPr>
          <p:cNvPr id="6" name="図 5">
            <a:extLst>
              <a:ext uri="{FF2B5EF4-FFF2-40B4-BE49-F238E27FC236}">
                <a16:creationId xmlns:a16="http://schemas.microsoft.com/office/drawing/2014/main" id="{6CFC04F5-9567-7444-870C-EF9F73B1C2F9}"/>
              </a:ext>
            </a:extLst>
          </p:cNvPr>
          <p:cNvPicPr>
            <a:picLocks noChangeAspect="1"/>
          </p:cNvPicPr>
          <p:nvPr userDrawn="1"/>
        </p:nvPicPr>
        <p:blipFill>
          <a:blip r:embed="rId2"/>
          <a:stretch>
            <a:fillRect/>
          </a:stretch>
        </p:blipFill>
        <p:spPr>
          <a:xfrm>
            <a:off x="6105127" y="4725144"/>
            <a:ext cx="1617408" cy="432000"/>
          </a:xfrm>
          <a:prstGeom prst="rect">
            <a:avLst/>
          </a:prstGeom>
        </p:spPr>
      </p:pic>
      <p:sp>
        <p:nvSpPr>
          <p:cNvPr id="7" name="テキスト ボックス 6">
            <a:extLst>
              <a:ext uri="{FF2B5EF4-FFF2-40B4-BE49-F238E27FC236}">
                <a16:creationId xmlns:a16="http://schemas.microsoft.com/office/drawing/2014/main" id="{90BEA0FF-0E51-1B44-8C45-8FB387FB4228}"/>
              </a:ext>
            </a:extLst>
          </p:cNvPr>
          <p:cNvSpPr txBox="1"/>
          <p:nvPr userDrawn="1"/>
        </p:nvSpPr>
        <p:spPr>
          <a:xfrm>
            <a:off x="6609185" y="5301208"/>
            <a:ext cx="1822935" cy="738664"/>
          </a:xfrm>
          <a:prstGeom prst="rect">
            <a:avLst/>
          </a:prstGeom>
          <a:ln w="12700">
            <a:noFill/>
          </a:ln>
        </p:spPr>
        <p:txBody>
          <a:bodyPr wrap="square" rtlCol="0">
            <a:spAutoFit/>
          </a:bodyPr>
          <a:lstStyle/>
          <a:p>
            <a:r>
              <a:rPr kumimoji="1" lang="ja-JP" altLang="en-US" sz="1050">
                <a:solidFill>
                  <a:srgbClr val="000000"/>
                </a:solidFill>
                <a:latin typeface="Arial" pitchFamily="34" charset="0"/>
                <a:cs typeface="Arial" pitchFamily="34" charset="0"/>
              </a:rPr>
              <a:t>六本木オフィス：</a:t>
            </a:r>
            <a:endParaRPr kumimoji="1" lang="en-US" altLang="ja-JP" sz="1050">
              <a:solidFill>
                <a:srgbClr val="000000"/>
              </a:solidFill>
              <a:latin typeface="Arial" pitchFamily="34" charset="0"/>
              <a:cs typeface="Arial" pitchFamily="34" charset="0"/>
            </a:endParaRPr>
          </a:p>
          <a:p>
            <a:r>
              <a:rPr kumimoji="1" lang="ja-JP" altLang="en-US" sz="1050">
                <a:solidFill>
                  <a:srgbClr val="000000"/>
                </a:solidFill>
                <a:latin typeface="Arial" pitchFamily="34" charset="0"/>
                <a:cs typeface="Arial" pitchFamily="34" charset="0"/>
              </a:rPr>
              <a:t>〒</a:t>
            </a:r>
            <a:r>
              <a:rPr kumimoji="1" lang="en-US" altLang="ja-JP" sz="1050">
                <a:solidFill>
                  <a:srgbClr val="000000"/>
                </a:solidFill>
                <a:latin typeface="Arial" pitchFamily="34" charset="0"/>
                <a:cs typeface="Arial" pitchFamily="34" charset="0"/>
              </a:rPr>
              <a:t>106-0032</a:t>
            </a:r>
          </a:p>
          <a:p>
            <a:r>
              <a:rPr kumimoji="1" lang="ja-JP" altLang="en-US" sz="1050">
                <a:solidFill>
                  <a:srgbClr val="000000"/>
                </a:solidFill>
                <a:latin typeface="Arial" pitchFamily="34" charset="0"/>
                <a:cs typeface="Arial" pitchFamily="34" charset="0"/>
              </a:rPr>
              <a:t>東京都 港区 六本木</a:t>
            </a:r>
            <a:br>
              <a:rPr kumimoji="1" lang="en-US" altLang="ja-JP" sz="1050">
                <a:solidFill>
                  <a:srgbClr val="000000"/>
                </a:solidFill>
                <a:latin typeface="Arial" pitchFamily="34" charset="0"/>
                <a:cs typeface="Arial" pitchFamily="34" charset="0"/>
              </a:rPr>
            </a:br>
            <a:r>
              <a:rPr kumimoji="1" lang="en-US" altLang="ja-JP" sz="1050">
                <a:solidFill>
                  <a:srgbClr val="000000"/>
                </a:solidFill>
                <a:latin typeface="Arial" pitchFamily="34" charset="0"/>
                <a:cs typeface="Arial" pitchFamily="34" charset="0"/>
              </a:rPr>
              <a:t>5-17-6-403</a:t>
            </a:r>
          </a:p>
        </p:txBody>
      </p:sp>
      <p:sp>
        <p:nvSpPr>
          <p:cNvPr id="8" name="テキスト ボックス 7">
            <a:extLst>
              <a:ext uri="{FF2B5EF4-FFF2-40B4-BE49-F238E27FC236}">
                <a16:creationId xmlns:a16="http://schemas.microsoft.com/office/drawing/2014/main" id="{8D8FDAE0-9F11-6448-94F8-356A77C16AE9}"/>
              </a:ext>
            </a:extLst>
          </p:cNvPr>
          <p:cNvSpPr txBox="1"/>
          <p:nvPr userDrawn="1"/>
        </p:nvSpPr>
        <p:spPr>
          <a:xfrm>
            <a:off x="6609184" y="6116798"/>
            <a:ext cx="1822935" cy="415498"/>
          </a:xfrm>
          <a:prstGeom prst="rect">
            <a:avLst/>
          </a:prstGeom>
          <a:ln w="12700">
            <a:noFill/>
          </a:ln>
        </p:spPr>
        <p:txBody>
          <a:bodyPr wrap="square" rtlCol="0">
            <a:spAutoFit/>
          </a:bodyPr>
          <a:lstStyle/>
          <a:p>
            <a:r>
              <a:rPr kumimoji="1" lang="ja-JP" altLang="en-US" sz="1050">
                <a:solidFill>
                  <a:srgbClr val="000000"/>
                </a:solidFill>
                <a:latin typeface="Arial" pitchFamily="34" charset="0"/>
                <a:cs typeface="Arial" pitchFamily="34" charset="0"/>
              </a:rPr>
              <a:t>電話：</a:t>
            </a:r>
            <a:r>
              <a:rPr kumimoji="1" lang="en-US" altLang="ja-JP" sz="1050">
                <a:solidFill>
                  <a:srgbClr val="000000"/>
                </a:solidFill>
                <a:latin typeface="Arial" pitchFamily="34" charset="0"/>
                <a:cs typeface="Arial" pitchFamily="34" charset="0"/>
              </a:rPr>
              <a:t>03-6456-4323</a:t>
            </a:r>
          </a:p>
          <a:p>
            <a:r>
              <a:rPr kumimoji="1" lang="en-US" altLang="ja-JP" sz="1050">
                <a:solidFill>
                  <a:srgbClr val="000000"/>
                </a:solidFill>
                <a:latin typeface="Arial" pitchFamily="34" charset="0"/>
                <a:cs typeface="Arial" pitchFamily="34" charset="0"/>
              </a:rPr>
              <a:t>URL</a:t>
            </a:r>
            <a:r>
              <a:rPr kumimoji="1" lang="ja-JP" altLang="en-US" sz="1050">
                <a:solidFill>
                  <a:srgbClr val="000000"/>
                </a:solidFill>
                <a:latin typeface="Arial" pitchFamily="34" charset="0"/>
                <a:cs typeface="Arial" pitchFamily="34" charset="0"/>
              </a:rPr>
              <a:t>：</a:t>
            </a:r>
            <a:r>
              <a:rPr kumimoji="1" lang="en-US" altLang="ja-JP" sz="1050">
                <a:solidFill>
                  <a:srgbClr val="000000"/>
                </a:solidFill>
                <a:latin typeface="Arial" pitchFamily="34" charset="0"/>
                <a:cs typeface="Arial" pitchFamily="34" charset="0"/>
              </a:rPr>
              <a:t>https://</a:t>
            </a:r>
            <a:r>
              <a:rPr kumimoji="1" lang="en-US" altLang="ja-JP" sz="1050" err="1">
                <a:solidFill>
                  <a:srgbClr val="000000"/>
                </a:solidFill>
                <a:latin typeface="Arial" pitchFamily="34" charset="0"/>
                <a:cs typeface="Arial" pitchFamily="34" charset="0"/>
              </a:rPr>
              <a:t>lefixea.com</a:t>
            </a:r>
            <a:endParaRPr kumimoji="1" lang="ja-JP" altLang="en-US" sz="1050" err="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4563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spTree>
      <p:nvGrpSpPr>
        <p:cNvPr id="1" name=""/>
        <p:cNvGrpSpPr/>
        <p:nvPr/>
      </p:nvGrpSpPr>
      <p:grpSpPr>
        <a:xfrm>
          <a:off x="0" y="0"/>
          <a:ext cx="0" cy="0"/>
          <a:chOff x="0" y="0"/>
          <a:chExt cx="0" cy="0"/>
        </a:xfrm>
      </p:grpSpPr>
      <p:sp>
        <p:nvSpPr>
          <p:cNvPr id="3" name="Rectangle 2"/>
          <p:cNvSpPr>
            <a:spLocks noChangeArrowheads="1"/>
          </p:cNvSpPr>
          <p:nvPr userDrawn="1">
            <p:custDataLst>
              <p:tags r:id="rId1"/>
            </p:custDataLst>
          </p:nvPr>
        </p:nvSpPr>
        <p:spPr bwMode="auto">
          <a:xfrm>
            <a:off x="0" y="1111250"/>
            <a:ext cx="9906000" cy="4660900"/>
          </a:xfrm>
          <a:prstGeom prst="rect">
            <a:avLst/>
          </a:prstGeom>
          <a:solidFill>
            <a:schemeClr val="tx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
          <a:lstStyle/>
          <a:p>
            <a:endParaRPr lang="en-US">
              <a:solidFill>
                <a:schemeClr val="bg1"/>
              </a:solidFill>
              <a:cs typeface="Arial" charset="0"/>
            </a:endParaRPr>
          </a:p>
        </p:txBody>
      </p:sp>
      <p:cxnSp>
        <p:nvCxnSpPr>
          <p:cNvPr id="4" name="Straight Connector 3"/>
          <p:cNvCxnSpPr>
            <a:stCxn id="3" idx="0"/>
            <a:endCxn id="3" idx="2"/>
          </p:cNvCxnSpPr>
          <p:nvPr userDrawn="1"/>
        </p:nvCxnSpPr>
        <p:spPr>
          <a:xfrm>
            <a:off x="4953000" y="1111250"/>
            <a:ext cx="0" cy="46609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ctrTitle" hasCustomPrompt="1"/>
          </p:nvPr>
        </p:nvSpPr>
        <p:spPr>
          <a:xfrm>
            <a:off x="381600" y="2239200"/>
            <a:ext cx="4572000" cy="492443"/>
          </a:xfrm>
        </p:spPr>
        <p:txBody>
          <a:bodyPr lIns="0" tIns="0" rIns="0" bIns="0" anchor="t">
            <a:spAutoFit/>
          </a:bodyPr>
          <a:lstStyle>
            <a:lvl1pPr algn="l">
              <a:defRPr sz="3200" b="1">
                <a:solidFill>
                  <a:schemeClr val="bg1"/>
                </a:solidFill>
                <a:latin typeface="Arial" pitchFamily="34" charset="0"/>
                <a:cs typeface="Arial" pitchFamily="34" charset="0"/>
              </a:defRPr>
            </a:lvl1pPr>
          </a:lstStyle>
          <a:p>
            <a:r>
              <a:rPr lang="en-US"/>
              <a:t>Title inserted here</a:t>
            </a:r>
            <a:endParaRPr lang="en-GB"/>
          </a:p>
        </p:txBody>
      </p:sp>
      <p:sp>
        <p:nvSpPr>
          <p:cNvPr id="6" name="Subtitle 2"/>
          <p:cNvSpPr>
            <a:spLocks noGrp="1"/>
          </p:cNvSpPr>
          <p:nvPr>
            <p:ph type="subTitle" idx="1" hasCustomPrompt="1"/>
          </p:nvPr>
        </p:nvSpPr>
        <p:spPr>
          <a:xfrm>
            <a:off x="381600" y="2746801"/>
            <a:ext cx="4572000" cy="276999"/>
          </a:xfrm>
        </p:spPr>
        <p:txBody>
          <a:bodyPr lIns="0" tIns="0" rIns="0" bIns="0">
            <a:spAutoFit/>
          </a:bodyPr>
          <a:lstStyle>
            <a:lvl1pPr marL="0" indent="0" algn="l">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and date inserted here</a:t>
            </a:r>
            <a:endParaRPr lang="en-GB"/>
          </a:p>
        </p:txBody>
      </p:sp>
      <p:sp>
        <p:nvSpPr>
          <p:cNvPr id="7" name="Text Placeholder 4"/>
          <p:cNvSpPr>
            <a:spLocks noGrp="1"/>
          </p:cNvSpPr>
          <p:nvPr>
            <p:ph type="body" sz="quarter" idx="10" hasCustomPrompt="1"/>
          </p:nvPr>
        </p:nvSpPr>
        <p:spPr>
          <a:xfrm>
            <a:off x="382588" y="4798800"/>
            <a:ext cx="1789200" cy="504000"/>
          </a:xfrm>
        </p:spPr>
        <p:txBody>
          <a:bodyPr lIns="0" tIns="0" rIns="0" bIns="0"/>
          <a:lstStyle>
            <a:lvl1pPr>
              <a:spcBef>
                <a:spcPts val="0"/>
              </a:spcBef>
              <a:defRPr sz="1100" b="1">
                <a:solidFill>
                  <a:schemeClr val="bg1"/>
                </a:solidFill>
              </a:defRPr>
            </a:lvl1pPr>
            <a:lvl2pPr>
              <a:defRPr sz="1100" b="1"/>
            </a:lvl2pPr>
            <a:lvl3pPr>
              <a:defRPr sz="1100" b="1"/>
            </a:lvl3pPr>
            <a:lvl4pPr>
              <a:defRPr sz="1100" b="1"/>
            </a:lvl4pPr>
            <a:lvl5pPr>
              <a:defRPr sz="1100" b="1"/>
            </a:lvl5pPr>
          </a:lstStyle>
          <a:p>
            <a:pPr lvl="0"/>
            <a:r>
              <a:rPr lang="en-US"/>
              <a:t>Presentation/Report to Client Name</a:t>
            </a:r>
          </a:p>
        </p:txBody>
      </p:sp>
      <p:pic>
        <p:nvPicPr>
          <p:cNvPr id="11" name="Picture 9">
            <a:extLst>
              <a:ext uri="{FF2B5EF4-FFF2-40B4-BE49-F238E27FC236}">
                <a16:creationId xmlns:a16="http://schemas.microsoft.com/office/drawing/2014/main" id="{9746CFC5-530C-3A4D-AB0C-2EF41BA06EC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01108" y="1480228"/>
            <a:ext cx="1294532" cy="389995"/>
          </a:xfrm>
          <a:prstGeom prst="rect">
            <a:avLst/>
          </a:prstGeom>
        </p:spPr>
      </p:pic>
    </p:spTree>
    <p:extLst>
      <p:ext uri="{BB962C8B-B14F-4D97-AF65-F5344CB8AC3E}">
        <p14:creationId xmlns:p14="http://schemas.microsoft.com/office/powerpoint/2010/main" val="209284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205" y="620688"/>
            <a:ext cx="9144000" cy="244800"/>
          </a:xfrm>
        </p:spPr>
        <p:txBody>
          <a:bodyPr/>
          <a:lstStyle/>
          <a:p>
            <a:r>
              <a:rPr lang="ja-JP" altLang="en-US" noProof="0"/>
              <a:t>マスター タイトルの書式設定</a:t>
            </a:r>
            <a:endParaRPr lang="en-US" noProof="0"/>
          </a:p>
        </p:txBody>
      </p:sp>
      <p:sp>
        <p:nvSpPr>
          <p:cNvPr id="8" name="Text Placeholder 6"/>
          <p:cNvSpPr>
            <a:spLocks noGrp="1"/>
          </p:cNvSpPr>
          <p:nvPr>
            <p:ph type="body" sz="quarter" idx="12"/>
          </p:nvPr>
        </p:nvSpPr>
        <p:spPr>
          <a:xfrm>
            <a:off x="0" y="0"/>
            <a:ext cx="9906000" cy="404664"/>
          </a:xfrm>
        </p:spPr>
        <p:txBody>
          <a:bodyPr lIns="54000" tIns="0" rIns="0" bIns="0" anchor="ctr" anchorCtr="0">
            <a:noAutofit/>
          </a:bodyPr>
          <a:lstStyle>
            <a:lvl1pPr marL="141288" indent="0">
              <a:tabLst>
                <a:tab pos="327025" algn="l"/>
              </a:tabLst>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ja-JP" altLang="en-US" noProof="0"/>
              <a:t>マスター テキストの書式設定</a:t>
            </a:r>
          </a:p>
        </p:txBody>
      </p:sp>
      <p:sp>
        <p:nvSpPr>
          <p:cNvPr id="4" name="Textplatzhalter 6">
            <a:extLst>
              <a:ext uri="{FF2B5EF4-FFF2-40B4-BE49-F238E27FC236}">
                <a16:creationId xmlns:a16="http://schemas.microsoft.com/office/drawing/2014/main" id="{A600D8BB-ED81-B24C-8C5F-B3EDAF22D0C8}"/>
              </a:ext>
            </a:extLst>
          </p:cNvPr>
          <p:cNvSpPr>
            <a:spLocks noGrp="1"/>
          </p:cNvSpPr>
          <p:nvPr>
            <p:ph type="body" sz="quarter" idx="13" hasCustomPrompt="1"/>
          </p:nvPr>
        </p:nvSpPr>
        <p:spPr>
          <a:xfrm>
            <a:off x="384205" y="6302527"/>
            <a:ext cx="9144000" cy="154800"/>
          </a:xfrm>
        </p:spPr>
        <p:txBody>
          <a:bodyPr vert="horz" lIns="0" tIns="0" rIns="0" bIns="0" rtlCol="0" anchor="t" anchorCtr="0">
            <a:noAutofit/>
          </a:bodyPr>
          <a:lstStyle>
            <a:lvl1pPr>
              <a:defRPr lang="en-US" sz="1000" noProof="0" dirty="0" smtClean="0"/>
            </a:lvl1pPr>
          </a:lstStyle>
          <a:p>
            <a:pPr lvl="0">
              <a:spcBef>
                <a:spcPts val="0"/>
              </a:spcBef>
            </a:pPr>
            <a:r>
              <a:rPr lang="en-US" noProof="0"/>
              <a:t>Source: Complete if required</a:t>
            </a:r>
          </a:p>
        </p:txBody>
      </p:sp>
      <p:sp>
        <p:nvSpPr>
          <p:cNvPr id="5" name="Title 1">
            <a:extLst>
              <a:ext uri="{FF2B5EF4-FFF2-40B4-BE49-F238E27FC236}">
                <a16:creationId xmlns:a16="http://schemas.microsoft.com/office/drawing/2014/main" id="{2DE8A99F-8BD8-770F-95E2-EBA91DC23408}"/>
              </a:ext>
            </a:extLst>
          </p:cNvPr>
          <p:cNvSpPr txBox="1">
            <a:spLocks/>
          </p:cNvSpPr>
          <p:nvPr userDrawn="1"/>
        </p:nvSpPr>
        <p:spPr>
          <a:xfrm>
            <a:off x="8634336" y="93772"/>
            <a:ext cx="1219400" cy="246221"/>
          </a:xfrm>
          <a:prstGeom prst="rect">
            <a:avLst/>
          </a:prstGeom>
        </p:spPr>
        <p:txBody>
          <a:bodyPr vert="horz" wrap="square"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en-US" altLang="ja-JP"/>
              <a:t>Confidential</a:t>
            </a:r>
            <a:endParaRPr lang="en-US"/>
          </a:p>
        </p:txBody>
      </p:sp>
    </p:spTree>
    <p:extLst>
      <p:ext uri="{BB962C8B-B14F-4D97-AF65-F5344CB8AC3E}">
        <p14:creationId xmlns:p14="http://schemas.microsoft.com/office/powerpoint/2010/main" val="128657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205" y="620688"/>
            <a:ext cx="9144000" cy="492443"/>
          </a:xfrm>
        </p:spPr>
        <p:txBody>
          <a:bodyPr/>
          <a:lstStyle/>
          <a:p>
            <a:r>
              <a:rPr lang="ja-JP" altLang="en-US" noProof="0"/>
              <a:t>マスター タイトルの書式設定</a:t>
            </a:r>
            <a:br>
              <a:rPr lang="en-US" altLang="ja-JP" noProof="0"/>
            </a:br>
            <a:r>
              <a:rPr lang="ja-JP" altLang="en-US" noProof="0"/>
              <a:t>マスター タイトルの書式設定</a:t>
            </a:r>
            <a:endParaRPr lang="en-US" noProof="0"/>
          </a:p>
        </p:txBody>
      </p:sp>
      <p:sp>
        <p:nvSpPr>
          <p:cNvPr id="4" name="Content Placeholder 2"/>
          <p:cNvSpPr>
            <a:spLocks noGrp="1"/>
          </p:cNvSpPr>
          <p:nvPr>
            <p:ph sz="half" idx="1"/>
          </p:nvPr>
        </p:nvSpPr>
        <p:spPr>
          <a:xfrm>
            <a:off x="390232" y="1196753"/>
            <a:ext cx="4496400" cy="5040560"/>
          </a:xfrm>
          <a:ln w="12700">
            <a:noFill/>
          </a:ln>
        </p:spPr>
        <p:txBody>
          <a:bodyPr>
            <a:noAutofit/>
          </a:bodyPr>
          <a:lstStyle>
            <a:lvl1pPr>
              <a:defRPr sz="1200"/>
            </a:lvl1pPr>
            <a:lvl2pPr marL="182563" indent="-180975">
              <a:defRPr sz="1200"/>
            </a:lvl2pPr>
            <a:lvl3pPr marL="357188" indent="-174625">
              <a:defRPr sz="1200"/>
            </a:lvl3pPr>
            <a:lvl4pPr marL="539750" indent="-182563">
              <a:defRPr sz="1200"/>
            </a:lvl4pPr>
            <a:lvl5pPr marL="541338" indent="0">
              <a:defRPr sz="1200"/>
            </a:lvl5pPr>
            <a:lvl6pPr>
              <a:defRPr sz="1800"/>
            </a:lvl6pPr>
            <a:lvl7pPr>
              <a:defRPr sz="1800"/>
            </a:lvl7pPr>
            <a:lvl8pPr>
              <a:defRPr sz="1800"/>
            </a:lvl8pPr>
            <a:lvl9pPr>
              <a:defRPr sz="18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5" name="Content Placeholder 3"/>
          <p:cNvSpPr>
            <a:spLocks noGrp="1"/>
          </p:cNvSpPr>
          <p:nvPr>
            <p:ph sz="half" idx="2"/>
          </p:nvPr>
        </p:nvSpPr>
        <p:spPr>
          <a:xfrm>
            <a:off x="5037832" y="1196753"/>
            <a:ext cx="4496400" cy="5040560"/>
          </a:xfrm>
          <a:ln w="12700">
            <a:noFill/>
          </a:ln>
        </p:spPr>
        <p:txBody>
          <a:bodyPr>
            <a:noAutofit/>
          </a:bodyPr>
          <a:lstStyle>
            <a:lvl1pPr>
              <a:defRPr sz="1200"/>
            </a:lvl1pPr>
            <a:lvl2pPr marL="182563" indent="-180975">
              <a:defRPr sz="1200"/>
            </a:lvl2pPr>
            <a:lvl3pPr marL="357188" indent="-174625">
              <a:defRPr sz="1200"/>
            </a:lvl3pPr>
            <a:lvl4pPr marL="541338" indent="-184150">
              <a:defRPr sz="1200"/>
            </a:lvl4pPr>
            <a:lvl5pPr marL="541338" indent="0">
              <a:defRPr sz="1200"/>
            </a:lvl5pPr>
            <a:lvl6pPr>
              <a:defRPr sz="1800"/>
            </a:lvl6pPr>
            <a:lvl7pPr>
              <a:defRPr sz="1800"/>
            </a:lvl7pPr>
            <a:lvl8pPr>
              <a:defRPr sz="1800"/>
            </a:lvl8pPr>
            <a:lvl9pPr>
              <a:defRPr sz="18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7" name="Text Placeholder 6"/>
          <p:cNvSpPr>
            <a:spLocks noGrp="1"/>
          </p:cNvSpPr>
          <p:nvPr>
            <p:ph type="body" sz="quarter" idx="12"/>
          </p:nvPr>
        </p:nvSpPr>
        <p:spPr>
          <a:xfrm>
            <a:off x="0" y="0"/>
            <a:ext cx="9906000" cy="404664"/>
          </a:xfrm>
        </p:spPr>
        <p:txBody>
          <a:bodyPr lIns="54000" tIns="0" rIns="0" bIns="0" anchor="ctr" anchorCtr="0">
            <a:noAutofit/>
          </a:bodyPr>
          <a:lstStyle>
            <a:lvl1pPr marL="141288" indent="0">
              <a:tabLst>
                <a:tab pos="327025" algn="l"/>
              </a:tabLst>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ja-JP" altLang="en-US" noProof="0"/>
              <a:t>マスター テキストの書式設定</a:t>
            </a:r>
          </a:p>
        </p:txBody>
      </p:sp>
      <p:sp>
        <p:nvSpPr>
          <p:cNvPr id="6" name="Textplatzhalter 6">
            <a:extLst>
              <a:ext uri="{FF2B5EF4-FFF2-40B4-BE49-F238E27FC236}">
                <a16:creationId xmlns:a16="http://schemas.microsoft.com/office/drawing/2014/main" id="{64259C74-CFB0-924A-B753-AB705F33935C}"/>
              </a:ext>
            </a:extLst>
          </p:cNvPr>
          <p:cNvSpPr>
            <a:spLocks noGrp="1"/>
          </p:cNvSpPr>
          <p:nvPr>
            <p:ph type="body" sz="quarter" idx="13" hasCustomPrompt="1"/>
          </p:nvPr>
        </p:nvSpPr>
        <p:spPr>
          <a:xfrm>
            <a:off x="384205" y="6302527"/>
            <a:ext cx="9144000" cy="154800"/>
          </a:xfrm>
        </p:spPr>
        <p:txBody>
          <a:bodyPr vert="horz" lIns="0" tIns="0" rIns="0" bIns="0" rtlCol="0" anchor="t" anchorCtr="0">
            <a:noAutofit/>
          </a:bodyPr>
          <a:lstStyle>
            <a:lvl1pPr>
              <a:defRPr lang="en-US" sz="1000" noProof="0" dirty="0" smtClean="0"/>
            </a:lvl1pPr>
          </a:lstStyle>
          <a:p>
            <a:pPr lvl="0">
              <a:spcBef>
                <a:spcPts val="0"/>
              </a:spcBef>
            </a:pPr>
            <a:r>
              <a:rPr lang="en-US" noProof="0"/>
              <a:t>Source: Complete if required</a:t>
            </a:r>
          </a:p>
        </p:txBody>
      </p:sp>
    </p:spTree>
    <p:extLst>
      <p:ext uri="{BB962C8B-B14F-4D97-AF65-F5344CB8AC3E}">
        <p14:creationId xmlns:p14="http://schemas.microsoft.com/office/powerpoint/2010/main" val="138643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432" y="620688"/>
            <a:ext cx="9144000" cy="244800"/>
          </a:xfrm>
          <a:prstGeom prst="rect">
            <a:avLst/>
          </a:prstGeom>
        </p:spPr>
        <p:txBody>
          <a:bodyPr vert="horz" lIns="0" tIns="0" rIns="0" bIns="0" rtlCol="0" anchor="t">
            <a:spAutoFit/>
          </a:bodyPr>
          <a:lstStyle/>
          <a:p>
            <a:r>
              <a:rPr lang="ja-JP" altLang="en-US"/>
              <a:t>マスター タイトルの書式設定</a:t>
            </a:r>
            <a:endParaRPr lang="en-US"/>
          </a:p>
        </p:txBody>
      </p:sp>
      <p:sp>
        <p:nvSpPr>
          <p:cNvPr id="3" name="Text Placeholder 2"/>
          <p:cNvSpPr>
            <a:spLocks noGrp="1"/>
          </p:cNvSpPr>
          <p:nvPr>
            <p:ph type="body" idx="1"/>
          </p:nvPr>
        </p:nvSpPr>
        <p:spPr>
          <a:xfrm>
            <a:off x="391432" y="1081511"/>
            <a:ext cx="9144000" cy="5155801"/>
          </a:xfrm>
          <a:prstGeom prst="rect">
            <a:avLst/>
          </a:prstGeom>
        </p:spPr>
        <p:txBody>
          <a:bodyPr vert="horz" lIns="91440" tIns="90000" rIns="91440" bIns="9000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21" name="Rectangle 7"/>
          <p:cNvSpPr>
            <a:spLocks noChangeArrowheads="1"/>
          </p:cNvSpPr>
          <p:nvPr/>
        </p:nvSpPr>
        <p:spPr bwMode="auto">
          <a:xfrm>
            <a:off x="9188450" y="6524625"/>
            <a:ext cx="336550" cy="24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r" eaLnBrk="0" hangingPunct="0">
              <a:spcBef>
                <a:spcPct val="0"/>
              </a:spcBef>
            </a:pPr>
            <a:fld id="{CA48D800-1282-4793-80DF-9F8E83675139}" type="slidenum">
              <a:rPr lang="en-US" sz="1100" smtClean="0"/>
              <a:pPr algn="r" eaLnBrk="0" hangingPunct="0">
                <a:spcBef>
                  <a:spcPct val="0"/>
                </a:spcBef>
              </a:pPr>
              <a:t>‹#›</a:t>
            </a:fld>
            <a:endParaRPr lang="en-US" sz="1000"/>
          </a:p>
        </p:txBody>
      </p:sp>
      <p:pic>
        <p:nvPicPr>
          <p:cNvPr id="5" name="図 4">
            <a:extLst>
              <a:ext uri="{FF2B5EF4-FFF2-40B4-BE49-F238E27FC236}">
                <a16:creationId xmlns:a16="http://schemas.microsoft.com/office/drawing/2014/main" id="{BE959702-DB85-5F41-8259-2F63F13BE7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0472" y="6528144"/>
            <a:ext cx="881363" cy="236256"/>
          </a:xfrm>
          <a:prstGeom prst="rect">
            <a:avLst/>
          </a:prstGeom>
        </p:spPr>
      </p:pic>
      <p:cxnSp>
        <p:nvCxnSpPr>
          <p:cNvPr id="6" name="直線コネクタ 5">
            <a:extLst>
              <a:ext uri="{FF2B5EF4-FFF2-40B4-BE49-F238E27FC236}">
                <a16:creationId xmlns:a16="http://schemas.microsoft.com/office/drawing/2014/main" id="{C665D069-C650-6B44-B522-89A5F0EAC12D}"/>
              </a:ext>
            </a:extLst>
          </p:cNvPr>
          <p:cNvCxnSpPr>
            <a:cxnSpLocks/>
          </p:cNvCxnSpPr>
          <p:nvPr userDrawn="1"/>
        </p:nvCxnSpPr>
        <p:spPr>
          <a:xfrm>
            <a:off x="0" y="404664"/>
            <a:ext cx="43769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67966"/>
      </p:ext>
    </p:extLst>
  </p:cSld>
  <p:clrMap bg1="lt1" tx1="dk1" bg2="lt2" tx2="dk2" accent1="accent1" accent2="accent2" accent3="accent3" accent4="accent4" accent5="accent5" accent6="accent6" hlink="hlink" folHlink="folHlink"/>
  <p:sldLayoutIdLst>
    <p:sldLayoutId id="2147483734" r:id="rId1"/>
    <p:sldLayoutId id="2147483739" r:id="rId2"/>
    <p:sldLayoutId id="2147483735" r:id="rId3"/>
    <p:sldLayoutId id="2147483736" r:id="rId4"/>
  </p:sldLayoutIdLst>
  <p:hf sldNum="0" hdr="0" dt="0"/>
  <p:txStyles>
    <p:title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ts val="1500"/>
        </a:spcBef>
        <a:buFontTx/>
        <a:buNone/>
        <a:defRPr kumimoji="1" sz="12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kumimoji="1" sz="12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kumimoji="1" sz="12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kumimoji="1" sz="12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kumimoji="1"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efixea.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hyperlink" Target="https://youtu.be/CmuiPg5Co1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hyperlink" Target="https://youtu.be/CmuiPg5Co1I" TargetMode="Externa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B6C06-41F5-7E51-0BBE-25B47B2E13B6}"/>
              </a:ext>
            </a:extLst>
          </p:cNvPr>
          <p:cNvSpPr>
            <a:spLocks noGrp="1"/>
          </p:cNvSpPr>
          <p:nvPr>
            <p:ph type="ctrTitle"/>
          </p:nvPr>
        </p:nvSpPr>
        <p:spPr/>
        <p:txBody>
          <a:bodyPr/>
          <a:lstStyle/>
          <a:p>
            <a:r>
              <a:rPr kumimoji="1" lang="ja-JP" altLang="en-US"/>
              <a:t>Site coordinate system and localization</a:t>
            </a:r>
          </a:p>
        </p:txBody>
      </p:sp>
      <p:sp>
        <p:nvSpPr>
          <p:cNvPr id="4" name="テキスト プレースホルダー 3">
            <a:extLst>
              <a:ext uri="{FF2B5EF4-FFF2-40B4-BE49-F238E27FC236}">
                <a16:creationId xmlns:a16="http://schemas.microsoft.com/office/drawing/2014/main" id="{1CE996E2-EBE1-C2EA-A0F9-36A658D37021}"/>
              </a:ext>
            </a:extLst>
          </p:cNvPr>
          <p:cNvSpPr>
            <a:spLocks noGrp="1"/>
          </p:cNvSpPr>
          <p:nvPr>
            <p:ph type="body" sz="quarter" idx="10"/>
          </p:nvPr>
        </p:nvSpPr>
        <p:spPr/>
        <p:txBody>
          <a:bodyPr/>
          <a:lstStyle/>
          <a:p>
            <a:endParaRPr kumimoji="1" lang="ja-JP" altLang="en-US"/>
          </a:p>
        </p:txBody>
      </p:sp>
      <p:pic>
        <p:nvPicPr>
          <p:cNvPr id="3" name="Picture 2">
            <a:extLst>
              <a:ext uri="{FF2B5EF4-FFF2-40B4-BE49-F238E27FC236}">
                <a16:creationId xmlns:a16="http://schemas.microsoft.com/office/drawing/2014/main" id="{96F57ED9-318E-B001-D5CA-908C41CE347A}"/>
              </a:ext>
            </a:extLst>
          </p:cNvPr>
          <p:cNvPicPr>
            <a:picLocks noChangeAspect="1"/>
          </p:cNvPicPr>
          <p:nvPr/>
        </p:nvPicPr>
        <p:blipFill>
          <a:blip r:embed="rId2"/>
          <a:stretch>
            <a:fillRect/>
          </a:stretch>
        </p:blipFill>
        <p:spPr>
          <a:xfrm>
            <a:off x="6039924" y="4635335"/>
            <a:ext cx="2514451" cy="1897122"/>
          </a:xfrm>
          <a:prstGeom prst="rect">
            <a:avLst/>
          </a:prstGeom>
          <a:ln>
            <a:noFill/>
          </a:ln>
        </p:spPr>
      </p:pic>
      <p:sp>
        <p:nvSpPr>
          <p:cNvPr id="5" name="TextBox 13">
            <a:extLst>
              <a:ext uri="{FF2B5EF4-FFF2-40B4-BE49-F238E27FC236}">
                <a16:creationId xmlns:a16="http://schemas.microsoft.com/office/drawing/2014/main" id="{13D757CF-D9CC-2FED-41CD-6280A18E9D91}"/>
              </a:ext>
            </a:extLst>
          </p:cNvPr>
          <p:cNvSpPr txBox="1"/>
          <p:nvPr/>
        </p:nvSpPr>
        <p:spPr>
          <a:xfrm>
            <a:off x="6387853" y="6200831"/>
            <a:ext cx="2743200" cy="276999"/>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1" dirty="0">
                <a:latin typeface="MS PGothic"/>
                <a:ea typeface="MS PGothic"/>
                <a:cs typeface="+mn-lt"/>
                <a:hlinkClick r:id="rId3"/>
              </a:rPr>
              <a:t>https://www.lefixea.com/</a:t>
            </a:r>
            <a:endParaRPr lang="en-US" sz="1200" b="1">
              <a:latin typeface="MS PGothic"/>
              <a:ea typeface="MS PGothic"/>
              <a:cs typeface="+mn-lt"/>
            </a:endParaRPr>
          </a:p>
        </p:txBody>
      </p:sp>
    </p:spTree>
    <p:extLst>
      <p:ext uri="{BB962C8B-B14F-4D97-AF65-F5344CB8AC3E}">
        <p14:creationId xmlns:p14="http://schemas.microsoft.com/office/powerpoint/2010/main" val="281963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AECB6-FADB-EBFA-AFB0-298878C9A3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9BDC2-345E-5BA0-37DA-319C6029B388}"/>
              </a:ext>
            </a:extLst>
          </p:cNvPr>
          <p:cNvSpPr txBox="1">
            <a:spLocks/>
          </p:cNvSpPr>
          <p:nvPr/>
        </p:nvSpPr>
        <p:spPr>
          <a:xfrm>
            <a:off x="59327" y="1566563"/>
            <a:ext cx="9762308" cy="495806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endParaRPr lang="en-US" altLang="ja-JP" sz="1600" dirty="0"/>
          </a:p>
          <a:p>
            <a:pPr>
              <a:spcBef>
                <a:spcPts val="0"/>
              </a:spcBef>
            </a:pPr>
            <a:r>
              <a:rPr lang="en-US" altLang="ja-JP" sz="1600" dirty="0"/>
              <a:t>Note: Data are always stored in absolute coordinates within the system.</a:t>
            </a:r>
          </a:p>
          <a:p>
            <a:pPr>
              <a:spcBef>
                <a:spcPts val="0"/>
              </a:spcBef>
            </a:pPr>
            <a:endParaRPr lang="en-US" altLang="ja-JP" sz="1600" dirty="0"/>
          </a:p>
          <a:p>
            <a:pPr>
              <a:spcBef>
                <a:spcPts val="0"/>
              </a:spcBef>
            </a:pPr>
            <a:r>
              <a:rPr lang="en-US" altLang="ja-JP" sz="1600" dirty="0"/>
              <a:t>※By creating a coordinate system, data can be represented using </a:t>
            </a:r>
          </a:p>
          <a:p>
            <a:pPr>
              <a:spcBef>
                <a:spcPts val="0"/>
              </a:spcBef>
            </a:pPr>
            <a:r>
              <a:rPr lang="en-US" altLang="ja-JP" sz="1600" dirty="0"/>
              <a:t>the values of that coordinate system.</a:t>
            </a:r>
          </a:p>
          <a:p>
            <a:pPr>
              <a:spcBef>
                <a:spcPts val="0"/>
              </a:spcBef>
            </a:pPr>
            <a:r>
              <a:rPr lang="ja-JP" altLang="en-US" sz="1600"/>
              <a:t>Available for viewing and downloading.</a:t>
            </a:r>
            <a:endParaRPr lang="en-US" altLang="ja-JP" sz="1600" dirty="0"/>
          </a:p>
        </p:txBody>
      </p:sp>
      <p:sp>
        <p:nvSpPr>
          <p:cNvPr id="15" name="正方形/長方形 14">
            <a:extLst>
              <a:ext uri="{FF2B5EF4-FFF2-40B4-BE49-F238E27FC236}">
                <a16:creationId xmlns:a16="http://schemas.microsoft.com/office/drawing/2014/main" id="{511A3E0B-53DF-B1F8-A500-C8B9F7775D76}"/>
              </a:ext>
            </a:extLst>
          </p:cNvPr>
          <p:cNvSpPr/>
          <p:nvPr/>
        </p:nvSpPr>
        <p:spPr>
          <a:xfrm>
            <a:off x="322728" y="2410315"/>
            <a:ext cx="5886739" cy="2881122"/>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600">
                <a:solidFill>
                  <a:schemeClr val="tx1"/>
                </a:solidFill>
                <a:latin typeface="Arial" pitchFamily="34" charset="0"/>
                <a:cs typeface="Arial" pitchFamily="34" charset="0"/>
              </a:rPr>
              <a:t>Localization</a:t>
            </a:r>
            <a:endParaRPr kumimoji="1" lang="en-US" altLang="ja-JP" sz="1600" dirty="0">
              <a:solidFill>
                <a:schemeClr val="tx1"/>
              </a:solidFill>
              <a:latin typeface="Arial" pitchFamily="34" charset="0"/>
              <a:cs typeface="Arial" pitchFamily="34" charset="0"/>
            </a:endParaRPr>
          </a:p>
        </p:txBody>
      </p:sp>
      <p:graphicFrame>
        <p:nvGraphicFramePr>
          <p:cNvPr id="14" name="Object 13" hidden="1">
            <a:extLst>
              <a:ext uri="{FF2B5EF4-FFF2-40B4-BE49-F238E27FC236}">
                <a16:creationId xmlns:a16="http://schemas.microsoft.com/office/drawing/2014/main" id="{D1A8354C-AE03-4510-E0E9-FB9BD958ECB2}"/>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D1A8354C-AE03-4510-E0E9-FB9BD958ECB2}"/>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29621958-6838-B093-C7CE-D89CEB3851D7}"/>
              </a:ext>
            </a:extLst>
          </p:cNvPr>
          <p:cNvSpPr>
            <a:spLocks noGrp="1"/>
          </p:cNvSpPr>
          <p:nvPr>
            <p:ph type="body" sz="quarter" idx="12"/>
          </p:nvPr>
        </p:nvSpPr>
        <p:spPr/>
        <p:txBody>
          <a:bodyPr/>
          <a:lstStyle/>
          <a:p>
            <a:r>
              <a:rPr lang="ja-JP" altLang="en-US" sz="2000"/>
              <a:t>Procedure for creating the site coordinate system</a:t>
            </a:r>
          </a:p>
        </p:txBody>
      </p:sp>
      <p:sp>
        <p:nvSpPr>
          <p:cNvPr id="5" name="Rectangle 3">
            <a:extLst>
              <a:ext uri="{FF2B5EF4-FFF2-40B4-BE49-F238E27FC236}">
                <a16:creationId xmlns:a16="http://schemas.microsoft.com/office/drawing/2014/main" id="{6239E78B-EB51-08ED-20DC-0DE13296F596}"/>
              </a:ext>
            </a:extLst>
          </p:cNvPr>
          <p:cNvSpPr>
            <a:spLocks noChangeArrowheads="1"/>
          </p:cNvSpPr>
          <p:nvPr/>
        </p:nvSpPr>
        <p:spPr bwMode="auto">
          <a:xfrm>
            <a:off x="59327" y="1179432"/>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ja-JP" altLang="en-US" sz="2000" b="1" i="0" u="none" strike="noStrike" kern="0" cap="none" spc="0" normalizeH="0" baseline="0">
                <a:ln>
                  <a:noFill/>
                </a:ln>
                <a:solidFill>
                  <a:srgbClr val="FFFFFF"/>
                </a:solidFill>
                <a:effectLst/>
                <a:uLnTx/>
                <a:uFillTx/>
                <a:latin typeface="Arial" pitchFamily="34" charset="0"/>
                <a:cs typeface="Arial" pitchFamily="34" charset="0"/>
              </a:rPr>
              <a:t>Absolute coordinates and site coordinates</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13" name="テキスト ボックス 12">
            <a:extLst>
              <a:ext uri="{FF2B5EF4-FFF2-40B4-BE49-F238E27FC236}">
                <a16:creationId xmlns:a16="http://schemas.microsoft.com/office/drawing/2014/main" id="{41BBCED9-E1DE-F0A0-F0DE-1B0BB476F0DA}"/>
              </a:ext>
            </a:extLst>
          </p:cNvPr>
          <p:cNvSpPr txBox="1"/>
          <p:nvPr/>
        </p:nvSpPr>
        <p:spPr>
          <a:xfrm>
            <a:off x="2995" y="447630"/>
            <a:ext cx="9903006" cy="584775"/>
          </a:xfrm>
          <a:prstGeom prst="rect">
            <a:avLst/>
          </a:prstGeom>
          <a:ln w="12700">
            <a:noFill/>
          </a:ln>
        </p:spPr>
        <p:txBody>
          <a:bodyPr wrap="square" rtlCol="0">
            <a:spAutoFit/>
          </a:bodyPr>
          <a:lstStyle/>
          <a:p>
            <a:r>
              <a:rPr kumimoji="1" lang="en-US" altLang="ja-JP" sz="1600" b="1" dirty="0">
                <a:latin typeface="Arial" pitchFamily="34" charset="0"/>
                <a:cs typeface="Arial" pitchFamily="34" charset="0"/>
              </a:rPr>
              <a:t>The coordinates obtained by LRTK are absolute coordinates. If you want to acquire survey data in the site's coordinate system, </a:t>
            </a:r>
            <a:r>
              <a:rPr kumimoji="1" lang="ja-JP" altLang="en-US" sz="1600" b="1">
                <a:latin typeface="Arial" pitchFamily="34" charset="0"/>
                <a:cs typeface="Arial" pitchFamily="34" charset="0"/>
              </a:rPr>
              <a:t>Localization is required to upload site coordinate values.</a:t>
            </a:r>
            <a:endParaRPr kumimoji="1" lang="en-US" altLang="ja-JP" sz="1600" b="1" dirty="0">
              <a:solidFill>
                <a:srgbClr val="FF0000"/>
              </a:solidFill>
              <a:latin typeface="Arial" pitchFamily="34" charset="0"/>
              <a:cs typeface="Arial" pitchFamily="34" charset="0"/>
            </a:endParaRPr>
          </a:p>
        </p:txBody>
      </p:sp>
      <p:sp>
        <p:nvSpPr>
          <p:cNvPr id="2" name="正方形/長方形 1">
            <a:extLst>
              <a:ext uri="{FF2B5EF4-FFF2-40B4-BE49-F238E27FC236}">
                <a16:creationId xmlns:a16="http://schemas.microsoft.com/office/drawing/2014/main" id="{D3421066-EFD4-E64C-C840-B5E7525D59CD}"/>
              </a:ext>
            </a:extLst>
          </p:cNvPr>
          <p:cNvSpPr/>
          <p:nvPr/>
        </p:nvSpPr>
        <p:spPr>
          <a:xfrm>
            <a:off x="494853" y="3098921"/>
            <a:ext cx="2280621" cy="1893345"/>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en-US" altLang="ja-JP" sz="1600" dirty="0">
                <a:solidFill>
                  <a:schemeClr val="tx1"/>
                </a:solidFill>
                <a:latin typeface="Arial" pitchFamily="34" charset="0"/>
                <a:cs typeface="Arial" pitchFamily="34" charset="0"/>
              </a:rPr>
              <a:t>1. Prepare three or more points whose absolute coordinates and site coordinate system coordinates are both known.</a:t>
            </a:r>
          </a:p>
          <a:p>
            <a:endParaRPr kumimoji="1" lang="ja-JP" altLang="en-US" sz="1600" dirty="0" err="1">
              <a:solidFill>
                <a:schemeClr val="tx1"/>
              </a:solidFill>
              <a:latin typeface="Arial" pitchFamily="34" charset="0"/>
              <a:cs typeface="Arial" pitchFamily="34" charset="0"/>
            </a:endParaRPr>
          </a:p>
        </p:txBody>
      </p:sp>
      <p:sp>
        <p:nvSpPr>
          <p:cNvPr id="4" name="正方形/長方形 3">
            <a:extLst>
              <a:ext uri="{FF2B5EF4-FFF2-40B4-BE49-F238E27FC236}">
                <a16:creationId xmlns:a16="http://schemas.microsoft.com/office/drawing/2014/main" id="{76FFE886-BAC6-F35B-BC64-20C650C0342A}"/>
              </a:ext>
            </a:extLst>
          </p:cNvPr>
          <p:cNvSpPr/>
          <p:nvPr/>
        </p:nvSpPr>
        <p:spPr>
          <a:xfrm>
            <a:off x="3772444" y="3142668"/>
            <a:ext cx="2280621" cy="1893345"/>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en-US" altLang="ja-JP" sz="1600" dirty="0">
                <a:solidFill>
                  <a:schemeClr val="tx1"/>
                </a:solidFill>
                <a:latin typeface="Arial" pitchFamily="34" charset="0"/>
                <a:cs typeface="Arial" pitchFamily="34" charset="0"/>
              </a:rPr>
              <a:t>2. About LRTK Cloud</a:t>
            </a:r>
          </a:p>
          <a:p>
            <a:r>
              <a:rPr kumimoji="1" lang="ja-JP" altLang="en-US" sz="1600">
                <a:solidFill>
                  <a:schemeClr val="tx1"/>
                </a:solidFill>
                <a:latin typeface="Arial" pitchFamily="34" charset="0"/>
                <a:cs typeface="Arial" pitchFamily="34" charset="0"/>
              </a:rPr>
              <a:t>Create Coordinate System</a:t>
            </a:r>
            <a:endParaRPr kumimoji="1" lang="en-US" altLang="ja-JP" sz="1600" dirty="0">
              <a:solidFill>
                <a:schemeClr val="tx1"/>
              </a:solidFill>
              <a:latin typeface="Arial" pitchFamily="34" charset="0"/>
              <a:cs typeface="Arial" pitchFamily="34" charset="0"/>
            </a:endParaRPr>
          </a:p>
          <a:p>
            <a:r>
              <a:rPr kumimoji="1" lang="ja-JP" altLang="en-US" sz="1600">
                <a:solidFill>
                  <a:schemeClr val="tx1"/>
                </a:solidFill>
                <a:latin typeface="Arial" pitchFamily="34" charset="0"/>
                <a:cs typeface="Arial" pitchFamily="34" charset="0"/>
              </a:rPr>
              <a:t>Create the site coordinate system.</a:t>
            </a:r>
            <a:endParaRPr kumimoji="1" lang="en-US" altLang="ja-JP" sz="1600" dirty="0">
              <a:solidFill>
                <a:schemeClr val="tx1"/>
              </a:solidFill>
              <a:latin typeface="Arial" pitchFamily="34" charset="0"/>
              <a:cs typeface="Arial" pitchFamily="34" charset="0"/>
            </a:endParaRPr>
          </a:p>
          <a:p>
            <a:endParaRPr kumimoji="1" lang="ja-JP" altLang="en-US" sz="1600" dirty="0" err="1">
              <a:solidFill>
                <a:schemeClr val="tx1"/>
              </a:solidFill>
              <a:latin typeface="Arial" pitchFamily="34" charset="0"/>
              <a:cs typeface="Arial" pitchFamily="34" charset="0"/>
            </a:endParaRPr>
          </a:p>
        </p:txBody>
      </p:sp>
      <p:sp>
        <p:nvSpPr>
          <p:cNvPr id="6" name="正方形/長方形 5">
            <a:extLst>
              <a:ext uri="{FF2B5EF4-FFF2-40B4-BE49-F238E27FC236}">
                <a16:creationId xmlns:a16="http://schemas.microsoft.com/office/drawing/2014/main" id="{49ED4C7B-1CDC-F151-4DED-10DEEB901250}"/>
              </a:ext>
            </a:extLst>
          </p:cNvPr>
          <p:cNvSpPr/>
          <p:nvPr/>
        </p:nvSpPr>
        <p:spPr>
          <a:xfrm>
            <a:off x="7049844" y="1816498"/>
            <a:ext cx="2280621" cy="1439013"/>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en-US" altLang="ja-JP" sz="1600" dirty="0">
                <a:solidFill>
                  <a:schemeClr val="tx1"/>
                </a:solidFill>
                <a:latin typeface="Arial" pitchFamily="34" charset="0"/>
                <a:cs typeface="Arial" pitchFamily="34" charset="0"/>
              </a:rPr>
              <a:t>3. Convert acquired data to site coordinates and view them</a:t>
            </a:r>
          </a:p>
        </p:txBody>
      </p:sp>
      <p:sp>
        <p:nvSpPr>
          <p:cNvPr id="8" name="正方形/長方形 7">
            <a:extLst>
              <a:ext uri="{FF2B5EF4-FFF2-40B4-BE49-F238E27FC236}">
                <a16:creationId xmlns:a16="http://schemas.microsoft.com/office/drawing/2014/main" id="{42B21935-A731-A3B7-3EA9-5B698A462C01}"/>
              </a:ext>
            </a:extLst>
          </p:cNvPr>
          <p:cNvSpPr/>
          <p:nvPr/>
        </p:nvSpPr>
        <p:spPr>
          <a:xfrm>
            <a:off x="7049845" y="3348857"/>
            <a:ext cx="2280621" cy="1439013"/>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en-US" altLang="ja-JP" sz="1600" dirty="0">
                <a:solidFill>
                  <a:schemeClr val="tx1"/>
                </a:solidFill>
                <a:latin typeface="Arial" pitchFamily="34" charset="0"/>
                <a:cs typeface="Arial" pitchFamily="34" charset="0"/>
              </a:rPr>
              <a:t>4. Convert survey data to field coordinates and download</a:t>
            </a:r>
          </a:p>
        </p:txBody>
      </p:sp>
      <p:sp>
        <p:nvSpPr>
          <p:cNvPr id="9" name="正方形/長方形 8">
            <a:extLst>
              <a:ext uri="{FF2B5EF4-FFF2-40B4-BE49-F238E27FC236}">
                <a16:creationId xmlns:a16="http://schemas.microsoft.com/office/drawing/2014/main" id="{915A4B95-F387-0DEA-5BA7-FF83B21C58FE}"/>
              </a:ext>
            </a:extLst>
          </p:cNvPr>
          <p:cNvSpPr/>
          <p:nvPr/>
        </p:nvSpPr>
        <p:spPr>
          <a:xfrm>
            <a:off x="7049844" y="4881216"/>
            <a:ext cx="2280621" cy="1439013"/>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en-US" altLang="ja-JP" sz="1400" dirty="0">
                <a:solidFill>
                  <a:schemeClr val="tx1"/>
                </a:solidFill>
                <a:latin typeface="Arial" pitchFamily="34" charset="0"/>
                <a:cs typeface="Arial" pitchFamily="34" charset="0"/>
              </a:rPr>
              <a:t>5. Upload the site coordinate values for Coordinate Navi,</a:t>
            </a:r>
          </a:p>
          <a:p>
            <a:r>
              <a:rPr kumimoji="1" lang="ja-JP" altLang="en-US" sz="1400">
                <a:solidFill>
                  <a:schemeClr val="tx1"/>
                </a:solidFill>
                <a:latin typeface="Arial" pitchFamily="34" charset="0"/>
                <a:cs typeface="Arial" pitchFamily="34" charset="0"/>
              </a:rPr>
              <a:t>Upload a 3D model created in site coordinates for AR.</a:t>
            </a:r>
          </a:p>
        </p:txBody>
      </p:sp>
      <p:sp>
        <p:nvSpPr>
          <p:cNvPr id="10" name="右矢印 9">
            <a:extLst>
              <a:ext uri="{FF2B5EF4-FFF2-40B4-BE49-F238E27FC236}">
                <a16:creationId xmlns:a16="http://schemas.microsoft.com/office/drawing/2014/main" id="{43E933A5-5861-9E9A-3083-556395E50F50}"/>
              </a:ext>
            </a:extLst>
          </p:cNvPr>
          <p:cNvSpPr/>
          <p:nvPr/>
        </p:nvSpPr>
        <p:spPr>
          <a:xfrm>
            <a:off x="2934997" y="3556478"/>
            <a:ext cx="677732" cy="1065724"/>
          </a:xfrm>
          <a:prstGeom prst="right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dirty="0" err="1">
              <a:solidFill>
                <a:schemeClr val="tx1"/>
              </a:solidFill>
              <a:latin typeface="Arial" pitchFamily="34" charset="0"/>
              <a:cs typeface="Arial" pitchFamily="34" charset="0"/>
            </a:endParaRPr>
          </a:p>
        </p:txBody>
      </p:sp>
      <p:sp>
        <p:nvSpPr>
          <p:cNvPr id="12" name="右矢印 11">
            <a:extLst>
              <a:ext uri="{FF2B5EF4-FFF2-40B4-BE49-F238E27FC236}">
                <a16:creationId xmlns:a16="http://schemas.microsoft.com/office/drawing/2014/main" id="{8562D47D-7431-A5EA-7D36-119A1F179C7B}"/>
              </a:ext>
            </a:extLst>
          </p:cNvPr>
          <p:cNvSpPr/>
          <p:nvPr/>
        </p:nvSpPr>
        <p:spPr>
          <a:xfrm>
            <a:off x="6273600" y="3556478"/>
            <a:ext cx="677732" cy="1065724"/>
          </a:xfrm>
          <a:prstGeom prst="right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dirty="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0977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F6FA8-0066-3B17-BD69-0EACA51E0C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00D0A-16E0-0E5D-A89A-BC1247D1F367}"/>
              </a:ext>
            </a:extLst>
          </p:cNvPr>
          <p:cNvSpPr txBox="1">
            <a:spLocks/>
          </p:cNvSpPr>
          <p:nvPr/>
        </p:nvSpPr>
        <p:spPr>
          <a:xfrm>
            <a:off x="59327" y="1566563"/>
            <a:ext cx="9762308" cy="495806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r>
              <a:rPr lang="en" altLang="ja-JP" sz="1800" dirty="0">
                <a:hlinkClick r:id="rId4" tooltip="https://youtu.be/cmuipg5co1i">
                  <a:extLst>
                    <a:ext uri="{A12FA001-AC4F-418D-AE19-62706E023703}">
                      <ahyp:hlinkClr xmlns:ahyp="http://schemas.microsoft.com/office/drawing/2018/hyperlinkcolor" val="tx"/>
                    </a:ext>
                  </a:extLst>
                </a:hlinkClick>
              </a:rPr>
              <a:t>https://youtu.be/CmuiPg5Co1I</a:t>
            </a:r>
            <a:endParaRPr lang="en-US" altLang="ja-JP" sz="1800" dirty="0"/>
          </a:p>
        </p:txBody>
      </p:sp>
      <p:graphicFrame>
        <p:nvGraphicFramePr>
          <p:cNvPr id="14" name="Object 13" hidden="1">
            <a:extLst>
              <a:ext uri="{FF2B5EF4-FFF2-40B4-BE49-F238E27FC236}">
                <a16:creationId xmlns:a16="http://schemas.microsoft.com/office/drawing/2014/main" id="{8D7F453A-A011-06DD-1790-0415EB974836}"/>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8D7F453A-A011-06DD-1790-0415EB974836}"/>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A0808CFF-2649-A9F3-8F62-81FCCE5108ED}"/>
              </a:ext>
            </a:extLst>
          </p:cNvPr>
          <p:cNvSpPr>
            <a:spLocks noGrp="1"/>
          </p:cNvSpPr>
          <p:nvPr>
            <p:ph type="body" sz="quarter" idx="12"/>
          </p:nvPr>
        </p:nvSpPr>
        <p:spPr/>
        <p:txBody>
          <a:bodyPr/>
          <a:lstStyle/>
          <a:p>
            <a:r>
              <a:rPr lang="ja-JP" altLang="en-US" sz="2000"/>
              <a:t>Video on how to create the site coordinate system</a:t>
            </a:r>
          </a:p>
        </p:txBody>
      </p:sp>
      <p:sp>
        <p:nvSpPr>
          <p:cNvPr id="5" name="Rectangle 3">
            <a:extLst>
              <a:ext uri="{FF2B5EF4-FFF2-40B4-BE49-F238E27FC236}">
                <a16:creationId xmlns:a16="http://schemas.microsoft.com/office/drawing/2014/main" id="{7D58E6B3-0CDB-9139-1616-4085158AC33D}"/>
              </a:ext>
            </a:extLst>
          </p:cNvPr>
          <p:cNvSpPr>
            <a:spLocks noChangeArrowheads="1"/>
          </p:cNvSpPr>
          <p:nvPr/>
        </p:nvSpPr>
        <p:spPr bwMode="auto">
          <a:xfrm>
            <a:off x="59327" y="1179432"/>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ja-JP" altLang="en-US" sz="2000" b="1" i="0" u="none" strike="noStrike" kern="0" cap="none" spc="0" normalizeH="0" baseline="0">
                <a:ln>
                  <a:noFill/>
                </a:ln>
                <a:solidFill>
                  <a:srgbClr val="FFFFFF"/>
                </a:solidFill>
                <a:effectLst/>
                <a:uLnTx/>
                <a:uFillTx/>
                <a:latin typeface="Arial" pitchFamily="34" charset="0"/>
                <a:cs typeface="Arial" pitchFamily="34" charset="0"/>
              </a:rPr>
              <a:t>Absolute coordinates and site coordinates</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2" name="テキスト ボックス 1">
            <a:extLst>
              <a:ext uri="{FF2B5EF4-FFF2-40B4-BE49-F238E27FC236}">
                <a16:creationId xmlns:a16="http://schemas.microsoft.com/office/drawing/2014/main" id="{7311D310-67AF-95C0-1D12-9994BE2DA556}"/>
              </a:ext>
            </a:extLst>
          </p:cNvPr>
          <p:cNvSpPr txBox="1"/>
          <p:nvPr/>
        </p:nvSpPr>
        <p:spPr>
          <a:xfrm>
            <a:off x="2995" y="447630"/>
            <a:ext cx="9903006" cy="707886"/>
          </a:xfrm>
          <a:prstGeom prst="rect">
            <a:avLst/>
          </a:prstGeom>
          <a:ln w="12700">
            <a:noFill/>
          </a:ln>
        </p:spPr>
        <p:txBody>
          <a:bodyPr wrap="square" lIns="91440" tIns="45720" rIns="91440" bIns="45720" rtlCol="0" anchor="t">
            <a:spAutoFit/>
          </a:bodyPr>
          <a:lstStyle/>
          <a:p>
            <a:r>
              <a:rPr kumimoji="1" lang="ja-JP" altLang="en-US" sz="2000" b="1">
                <a:latin typeface="Arial" pitchFamily="34" charset="0"/>
                <a:cs typeface="Arial" pitchFamily="34" charset="0"/>
              </a:rPr>
              <a:t>Please watch the video first.</a:t>
            </a:r>
            <a:endParaRPr kumimoji="1" lang="en-US" altLang="ja-JP" sz="2000" b="1" dirty="0">
              <a:latin typeface="Arial" pitchFamily="34" charset="0"/>
              <a:cs typeface="Arial" pitchFamily="34" charset="0"/>
            </a:endParaRPr>
          </a:p>
          <a:p>
            <a:r>
              <a:rPr lang="en" altLang="ja-JP" sz="2000" dirty="0">
                <a:ea typeface="ＭＳ Ｐゴシック"/>
                <a:hlinkClick r:id="rId4">
                  <a:extLst>
                    <a:ext uri="{A12FA001-AC4F-418D-AE19-62706E023703}">
                      <ahyp:hlinkClr xmlns:ahyp="http://schemas.microsoft.com/office/drawing/2018/hyperlinkcolor" val="tx"/>
                    </a:ext>
                  </a:extLst>
                </a:hlinkClick>
              </a:rPr>
              <a:t>https://youtu.be/CmuiPg5Co1I</a:t>
            </a:r>
            <a:endParaRPr lang="en-US" altLang="ja-JP" sz="2000" dirty="0">
              <a:ea typeface="ＭＳ Ｐゴシック"/>
              <a:cs typeface="Arial"/>
              <a:hlinkClick r:id="rId4">
                <a:extLst>
                  <a:ext uri="{A12FA001-AC4F-418D-AE19-62706E023703}">
                    <ahyp:hlinkClr xmlns:ahyp="http://schemas.microsoft.com/office/drawing/2018/hyperlinkcolor" val="tx"/>
                  </a:ext>
                </a:extLst>
              </a:hlinkClick>
            </a:endParaRPr>
          </a:p>
        </p:txBody>
      </p:sp>
      <p:pic>
        <p:nvPicPr>
          <p:cNvPr id="4" name="図 3">
            <a:extLst>
              <a:ext uri="{FF2B5EF4-FFF2-40B4-BE49-F238E27FC236}">
                <a16:creationId xmlns:a16="http://schemas.microsoft.com/office/drawing/2014/main" id="{419EDEAD-87FB-586F-D510-ED74A6D3515F}"/>
              </a:ext>
            </a:extLst>
          </p:cNvPr>
          <p:cNvPicPr>
            <a:picLocks noChangeAspect="1"/>
          </p:cNvPicPr>
          <p:nvPr/>
        </p:nvPicPr>
        <p:blipFill>
          <a:blip r:embed="rId7"/>
          <a:stretch>
            <a:fillRect/>
          </a:stretch>
        </p:blipFill>
        <p:spPr>
          <a:xfrm>
            <a:off x="233615" y="2107712"/>
            <a:ext cx="4540189" cy="2377340"/>
          </a:xfrm>
          <a:prstGeom prst="rect">
            <a:avLst/>
          </a:prstGeom>
        </p:spPr>
      </p:pic>
      <p:pic>
        <p:nvPicPr>
          <p:cNvPr id="6" name="図 5">
            <a:extLst>
              <a:ext uri="{FF2B5EF4-FFF2-40B4-BE49-F238E27FC236}">
                <a16:creationId xmlns:a16="http://schemas.microsoft.com/office/drawing/2014/main" id="{4B833F4D-E5D5-9B8A-892E-995F1B7AE5F5}"/>
              </a:ext>
            </a:extLst>
          </p:cNvPr>
          <p:cNvPicPr>
            <a:picLocks noChangeAspect="1"/>
          </p:cNvPicPr>
          <p:nvPr/>
        </p:nvPicPr>
        <p:blipFill>
          <a:blip r:embed="rId8"/>
          <a:stretch>
            <a:fillRect/>
          </a:stretch>
        </p:blipFill>
        <p:spPr>
          <a:xfrm>
            <a:off x="5050914" y="2109602"/>
            <a:ext cx="4580606" cy="2373558"/>
          </a:xfrm>
          <a:prstGeom prst="rect">
            <a:avLst/>
          </a:prstGeom>
        </p:spPr>
      </p:pic>
      <p:sp>
        <p:nvSpPr>
          <p:cNvPr id="8" name="正方形/長方形 7">
            <a:extLst>
              <a:ext uri="{FF2B5EF4-FFF2-40B4-BE49-F238E27FC236}">
                <a16:creationId xmlns:a16="http://schemas.microsoft.com/office/drawing/2014/main" id="{94FF20D9-AEC3-E241-5323-6612131C4B5C}"/>
              </a:ext>
            </a:extLst>
          </p:cNvPr>
          <p:cNvSpPr/>
          <p:nvPr/>
        </p:nvSpPr>
        <p:spPr>
          <a:xfrm>
            <a:off x="233615" y="4480913"/>
            <a:ext cx="4540188" cy="650485"/>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200">
                <a:solidFill>
                  <a:srgbClr val="FF0000"/>
                </a:solidFill>
                <a:latin typeface="Arial" pitchFamily="34" charset="0"/>
                <a:cs typeface="Arial" pitchFamily="34" charset="0"/>
              </a:rPr>
              <a:t>Caution:</a:t>
            </a:r>
          </a:p>
          <a:p>
            <a:r>
              <a:rPr kumimoji="1" lang="ja-JP" altLang="en-US" sz="1200">
                <a:solidFill>
                  <a:srgbClr val="FF0000"/>
                </a:solidFill>
                <a:latin typeface="Arial" pitchFamily="34" charset="0"/>
                <a:cs typeface="Arial" pitchFamily="34" charset="0"/>
              </a:rPr>
              <a:t>The checkbox on this screen is for absolute coordinates.</a:t>
            </a:r>
            <a:endParaRPr kumimoji="1" lang="ja-JP" altLang="en-US" sz="1200" dirty="0" err="1">
              <a:solidFill>
                <a:srgbClr val="FF0000"/>
              </a:solidFill>
              <a:latin typeface="Arial" pitchFamily="34" charset="0"/>
              <a:cs typeface="Arial" pitchFamily="34" charset="0"/>
            </a:endParaRPr>
          </a:p>
        </p:txBody>
      </p:sp>
      <p:sp>
        <p:nvSpPr>
          <p:cNvPr id="9" name="正方形/長方形 8">
            <a:extLst>
              <a:ext uri="{FF2B5EF4-FFF2-40B4-BE49-F238E27FC236}">
                <a16:creationId xmlns:a16="http://schemas.microsoft.com/office/drawing/2014/main" id="{A1AA4CBD-2F79-96B9-6B4D-20EE83E72B93}"/>
              </a:ext>
            </a:extLst>
          </p:cNvPr>
          <p:cNvSpPr/>
          <p:nvPr/>
        </p:nvSpPr>
        <p:spPr>
          <a:xfrm>
            <a:off x="5050914" y="4480913"/>
            <a:ext cx="4580606" cy="650485"/>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rgbClr val="FF0000"/>
                </a:solidFill>
                <a:latin typeface="Arial" pitchFamily="34" charset="0"/>
                <a:cs typeface="Arial" pitchFamily="34" charset="0"/>
              </a:rPr>
              <a:t>Caution:</a:t>
            </a:r>
          </a:p>
          <a:p>
            <a:r>
              <a:rPr kumimoji="1" lang="ja-JP" altLang="en-US" sz="1400">
                <a:solidFill>
                  <a:srgbClr val="FF0000"/>
                </a:solidFill>
                <a:latin typeface="Arial" pitchFamily="34" charset="0"/>
                <a:cs typeface="Arial" pitchFamily="34" charset="0"/>
              </a:rPr>
              <a:t>This screen is for manually entering the site coordinates.</a:t>
            </a:r>
            <a:endParaRPr kumimoji="1" lang="ja-JP" altLang="en-US" sz="1400" dirty="0" err="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4644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227A0-B4ED-F8D1-540B-CF88F902745A}"/>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381CF928-9A04-9B9F-BBB3-F71053649164}"/>
              </a:ext>
            </a:extLst>
          </p:cNvPr>
          <p:cNvPicPr>
            <a:picLocks noChangeAspect="1"/>
          </p:cNvPicPr>
          <p:nvPr/>
        </p:nvPicPr>
        <p:blipFill>
          <a:blip r:embed="rId4"/>
          <a:stretch>
            <a:fillRect/>
          </a:stretch>
        </p:blipFill>
        <p:spPr>
          <a:xfrm>
            <a:off x="174219" y="2041805"/>
            <a:ext cx="5035997" cy="2413749"/>
          </a:xfrm>
          <a:prstGeom prst="rect">
            <a:avLst/>
          </a:prstGeom>
          <a:ln>
            <a:solidFill>
              <a:schemeClr val="accent1"/>
            </a:solidFill>
          </a:ln>
        </p:spPr>
      </p:pic>
      <p:sp>
        <p:nvSpPr>
          <p:cNvPr id="3" name="Content Placeholder 2">
            <a:extLst>
              <a:ext uri="{FF2B5EF4-FFF2-40B4-BE49-F238E27FC236}">
                <a16:creationId xmlns:a16="http://schemas.microsoft.com/office/drawing/2014/main" id="{509017A0-E44B-ED02-494A-8115D4BE59CA}"/>
              </a:ext>
            </a:extLst>
          </p:cNvPr>
          <p:cNvSpPr txBox="1">
            <a:spLocks/>
          </p:cNvSpPr>
          <p:nvPr/>
        </p:nvSpPr>
        <p:spPr>
          <a:xfrm>
            <a:off x="59327" y="1585612"/>
            <a:ext cx="9762308" cy="4910437"/>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319C61F3-9955-EF5D-DFC0-F9DCCEC2B16F}"/>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319C61F3-9955-EF5D-DFC0-F9DCCEC2B16F}"/>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E1247162-7B7E-275B-245E-8165C98C92B9}"/>
              </a:ext>
            </a:extLst>
          </p:cNvPr>
          <p:cNvSpPr>
            <a:spLocks noGrp="1"/>
          </p:cNvSpPr>
          <p:nvPr>
            <p:ph type="body" sz="quarter" idx="12"/>
          </p:nvPr>
        </p:nvSpPr>
        <p:spPr/>
        <p:txBody>
          <a:bodyPr/>
          <a:lstStyle/>
          <a:p>
            <a:r>
              <a:rPr lang="ja-JP" altLang="en-US" sz="2000"/>
              <a:t>Details of how to create the site coordinate system</a:t>
            </a:r>
          </a:p>
        </p:txBody>
      </p:sp>
      <p:sp>
        <p:nvSpPr>
          <p:cNvPr id="5" name="Rectangle 3">
            <a:extLst>
              <a:ext uri="{FF2B5EF4-FFF2-40B4-BE49-F238E27FC236}">
                <a16:creationId xmlns:a16="http://schemas.microsoft.com/office/drawing/2014/main" id="{9660EFF1-EF3E-0C6D-14C6-9D57245526D9}"/>
              </a:ext>
            </a:extLst>
          </p:cNvPr>
          <p:cNvSpPr>
            <a:spLocks noChangeArrowheads="1"/>
          </p:cNvSpPr>
          <p:nvPr/>
        </p:nvSpPr>
        <p:spPr bwMode="auto">
          <a:xfrm>
            <a:off x="59327" y="1198482"/>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ja-JP" altLang="en-US" sz="2000" b="1" i="0" u="none" strike="noStrike" kern="0" cap="none" spc="0" normalizeH="0" baseline="0">
                <a:ln>
                  <a:noFill/>
                </a:ln>
                <a:solidFill>
                  <a:srgbClr val="FFFFFF"/>
                </a:solidFill>
                <a:effectLst/>
                <a:uLnTx/>
                <a:uFillTx/>
                <a:latin typeface="Arial" pitchFamily="34" charset="0"/>
                <a:cs typeface="Arial" pitchFamily="34" charset="0"/>
              </a:rPr>
              <a:t>How to create a site coordinate system</a:t>
            </a:r>
            <a:endParaRPr kumimoji="0" lang="en-US" sz="2000" b="1" i="0" u="none" strike="noStrike" kern="0" cap="none" spc="0" normalizeH="0" baseline="0">
              <a:ln>
                <a:noFill/>
              </a:ln>
              <a:solidFill>
                <a:srgbClr val="FFFFFF"/>
              </a:solidFill>
              <a:effectLst/>
              <a:uLnTx/>
              <a:uFillTx/>
              <a:latin typeface="Arial" pitchFamily="34" charset="0"/>
              <a:cs typeface="Arial" pitchFamily="34" charset="0"/>
            </a:endParaRPr>
          </a:p>
        </p:txBody>
      </p:sp>
      <p:sp>
        <p:nvSpPr>
          <p:cNvPr id="13" name="テキスト ボックス 12">
            <a:extLst>
              <a:ext uri="{FF2B5EF4-FFF2-40B4-BE49-F238E27FC236}">
                <a16:creationId xmlns:a16="http://schemas.microsoft.com/office/drawing/2014/main" id="{5CDF8C27-C77C-CB54-921C-CFB81BD76DC3}"/>
              </a:ext>
            </a:extLst>
          </p:cNvPr>
          <p:cNvSpPr txBox="1"/>
          <p:nvPr/>
        </p:nvSpPr>
        <p:spPr>
          <a:xfrm>
            <a:off x="2995" y="447630"/>
            <a:ext cx="9903006" cy="738664"/>
          </a:xfrm>
          <a:prstGeom prst="rect">
            <a:avLst/>
          </a:prstGeom>
          <a:ln w="12700">
            <a:noFill/>
          </a:ln>
        </p:spPr>
        <p:txBody>
          <a:bodyPr wrap="square" rtlCol="0">
            <a:spAutoFit/>
          </a:bodyPr>
          <a:lstStyle/>
          <a:p>
            <a:r>
              <a:rPr kumimoji="1" lang="ja-JP" altLang="en-US" sz="1400" b="1">
                <a:latin typeface="Arial" pitchFamily="34" charset="0"/>
                <a:cs typeface="Arial" pitchFamily="34" charset="0"/>
              </a:rPr>
              <a:t>Use three points whose values are known in both the absolute coordinate system and the site coordinate system to register the site coordinate system. After registration, you can input, output, and display coordinates in the site coordinate system.</a:t>
            </a:r>
            <a:endParaRPr kumimoji="1" lang="en-US" altLang="ja-JP" sz="1400" b="1" dirty="0">
              <a:latin typeface="Arial" pitchFamily="34" charset="0"/>
              <a:cs typeface="Arial" pitchFamily="34" charset="0"/>
            </a:endParaRPr>
          </a:p>
        </p:txBody>
      </p:sp>
      <p:sp>
        <p:nvSpPr>
          <p:cNvPr id="4" name="正方形/長方形 3">
            <a:extLst>
              <a:ext uri="{FF2B5EF4-FFF2-40B4-BE49-F238E27FC236}">
                <a16:creationId xmlns:a16="http://schemas.microsoft.com/office/drawing/2014/main" id="{967009E4-9C35-00B1-595A-5E11E4DCCFE0}"/>
              </a:ext>
            </a:extLst>
          </p:cNvPr>
          <p:cNvSpPr/>
          <p:nvPr/>
        </p:nvSpPr>
        <p:spPr>
          <a:xfrm>
            <a:off x="185622" y="4614345"/>
            <a:ext cx="9534755" cy="185161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100">
                <a:solidFill>
                  <a:schemeClr val="tx1"/>
                </a:solidFill>
                <a:latin typeface="Arial" pitchFamily="34" charset="0"/>
                <a:cs typeface="Arial" pitchFamily="34" charset="0"/>
              </a:rPr>
              <a:t>Register the coordinate system using three or more points whose coordinates are known in both the absolute coordinate system and the site coordinate system.</a:t>
            </a:r>
            <a:endParaRPr kumimoji="1" lang="en-US" altLang="ja-JP" sz="1100" dirty="0">
              <a:solidFill>
                <a:schemeClr val="tx1"/>
              </a:solidFill>
              <a:latin typeface="Arial" pitchFamily="34" charset="0"/>
              <a:cs typeface="Arial" pitchFamily="34" charset="0"/>
            </a:endParaRPr>
          </a:p>
          <a:p>
            <a:r>
              <a:rPr kumimoji="1" lang="ja-JP" altLang="en-US" sz="1100">
                <a:solidFill>
                  <a:schemeClr val="tx1"/>
                </a:solidFill>
                <a:latin typeface="Arial" pitchFamily="34" charset="0"/>
                <a:cs typeface="Arial" pitchFamily="34" charset="0"/>
              </a:rPr>
              <a:t>① Register the absolute coordinates of survey points using LRTK positioning, CSV input, etc.</a:t>
            </a:r>
            <a:endParaRPr kumimoji="1" lang="en-US" altLang="ja-JP" sz="1100" dirty="0">
              <a:solidFill>
                <a:schemeClr val="tx1"/>
              </a:solidFill>
              <a:latin typeface="Arial" pitchFamily="34" charset="0"/>
              <a:cs typeface="Arial" pitchFamily="34" charset="0"/>
            </a:endParaRPr>
          </a:p>
          <a:p>
            <a:r>
              <a:rPr kumimoji="1" lang="ja-JP" altLang="en-US" sz="1100">
                <a:solidFill>
                  <a:schemeClr val="tx1"/>
                </a:solidFill>
                <a:latin typeface="Arial" pitchFamily="34" charset="0"/>
                <a:cs typeface="Arial" pitchFamily="34" charset="0"/>
              </a:rPr>
              <a:t>2. Check three or more positioning points to be used for creating the coordinate system, then press the "Localize" button at the bottom-right of the screen.</a:t>
            </a:r>
            <a:endParaRPr kumimoji="1" lang="en-US" altLang="ja-JP" sz="1100" dirty="0">
              <a:solidFill>
                <a:schemeClr val="tx1"/>
              </a:solidFill>
              <a:latin typeface="Arial" pitchFamily="34" charset="0"/>
              <a:cs typeface="Arial" pitchFamily="34" charset="0"/>
            </a:endParaRPr>
          </a:p>
          <a:p>
            <a:r>
              <a:rPr kumimoji="1" lang="ja-JP" altLang="en-US" sz="1100">
                <a:solidFill>
                  <a:schemeClr val="tx1"/>
                </a:solidFill>
                <a:latin typeface="Arial" pitchFamily="34" charset="0"/>
                <a:cs typeface="Arial" pitchFamily="34" charset="0"/>
              </a:rPr>
              <a:t>3. Enter the values for each point in the site coordinate system in meters [m].</a:t>
            </a:r>
            <a:endParaRPr kumimoji="1" lang="en-US" altLang="ja-JP" sz="1100" dirty="0">
              <a:solidFill>
                <a:schemeClr val="tx1"/>
              </a:solidFill>
              <a:latin typeface="Arial" pitchFamily="34" charset="0"/>
              <a:cs typeface="Arial" pitchFamily="34" charset="0"/>
            </a:endParaRPr>
          </a:p>
          <a:p>
            <a:r>
              <a:rPr kumimoji="1" lang="ja-JP" altLang="en-US" sz="1100">
                <a:solidFill>
                  <a:schemeClr val="tx1"/>
                </a:solidFill>
                <a:latin typeface="Arial" pitchFamily="34" charset="0"/>
                <a:cs typeface="Arial" pitchFamily="34" charset="0"/>
              </a:rPr>
              <a:t>④ The coordinate transformation error is displayed; if there are no problems with the transformation, press the Register button. (top-right figure)</a:t>
            </a:r>
          </a:p>
          <a:p>
            <a:r>
              <a:rPr kumimoji="1" lang="en-US" altLang="ja-JP" sz="1100" dirty="0">
                <a:solidFill>
                  <a:schemeClr val="tx1"/>
                </a:solidFill>
                <a:latin typeface="Arial" pitchFamily="34" charset="0"/>
                <a:cs typeface="Arial" pitchFamily="34" charset="0"/>
              </a:rPr>
              <a:t>Note: For the input coordinate system, you can choose either the mathematical coordinate system or the surveying coordinate system. Most drawings use the mathematical coordinate system.</a:t>
            </a:r>
          </a:p>
          <a:p>
            <a:r>
              <a:rPr lang="ja-JP" altLang="en-US" sz="1100">
                <a:solidFill>
                  <a:srgbClr val="FF0000"/>
                </a:solidFill>
                <a:hlinkClick r:id="rId7" tooltip="https://youtu.be/cmuipg5co1i">
                  <a:extLst>
                    <a:ext uri="{A12FA001-AC4F-418D-AE19-62706E023703}">
                      <ahyp:hlinkClr xmlns:ahyp="http://schemas.microsoft.com/office/drawing/2018/hyperlinkcolor" val="tx"/>
                    </a:ext>
                  </a:extLst>
                </a:hlinkClick>
              </a:rPr>
              <a:t>A video explanation is also available: https://youtu.be/CmuiPg5Co1I</a:t>
            </a:r>
            <a:endParaRPr kumimoji="1" lang="en-US" altLang="ja-JP" sz="1100" dirty="0">
              <a:solidFill>
                <a:srgbClr val="FF0000"/>
              </a:solidFill>
              <a:latin typeface="Arial" pitchFamily="34" charset="0"/>
              <a:cs typeface="Arial" pitchFamily="34" charset="0"/>
            </a:endParaRPr>
          </a:p>
        </p:txBody>
      </p:sp>
      <p:sp>
        <p:nvSpPr>
          <p:cNvPr id="9" name="正方形/長方形 8">
            <a:extLst>
              <a:ext uri="{FF2B5EF4-FFF2-40B4-BE49-F238E27FC236}">
                <a16:creationId xmlns:a16="http://schemas.microsoft.com/office/drawing/2014/main" id="{1ACBA148-D415-1D2A-20AD-6E5DC969D142}"/>
              </a:ext>
            </a:extLst>
          </p:cNvPr>
          <p:cNvSpPr/>
          <p:nvPr/>
        </p:nvSpPr>
        <p:spPr>
          <a:xfrm>
            <a:off x="186966" y="3725759"/>
            <a:ext cx="1215257" cy="6291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10" name="正方形/長方形 9">
            <a:extLst>
              <a:ext uri="{FF2B5EF4-FFF2-40B4-BE49-F238E27FC236}">
                <a16:creationId xmlns:a16="http://schemas.microsoft.com/office/drawing/2014/main" id="{5DAA4F16-7C10-FA62-2E19-9CD851A885C5}"/>
              </a:ext>
            </a:extLst>
          </p:cNvPr>
          <p:cNvSpPr/>
          <p:nvPr/>
        </p:nvSpPr>
        <p:spPr>
          <a:xfrm>
            <a:off x="1684628" y="2704696"/>
            <a:ext cx="3419475" cy="14015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pic>
        <p:nvPicPr>
          <p:cNvPr id="12" name="図 11">
            <a:extLst>
              <a:ext uri="{FF2B5EF4-FFF2-40B4-BE49-F238E27FC236}">
                <a16:creationId xmlns:a16="http://schemas.microsoft.com/office/drawing/2014/main" id="{F64C07D5-8D33-4778-590B-8E9DAF8CC1BE}"/>
              </a:ext>
            </a:extLst>
          </p:cNvPr>
          <p:cNvPicPr>
            <a:picLocks noChangeAspect="1"/>
          </p:cNvPicPr>
          <p:nvPr/>
        </p:nvPicPr>
        <p:blipFill>
          <a:blip r:embed="rId8"/>
          <a:stretch>
            <a:fillRect/>
          </a:stretch>
        </p:blipFill>
        <p:spPr>
          <a:xfrm>
            <a:off x="5558560" y="2039403"/>
            <a:ext cx="4150505" cy="2409121"/>
          </a:xfrm>
          <a:prstGeom prst="rect">
            <a:avLst/>
          </a:prstGeom>
          <a:ln>
            <a:solidFill>
              <a:schemeClr val="accent1"/>
            </a:solidFill>
          </a:ln>
        </p:spPr>
      </p:pic>
      <p:sp>
        <p:nvSpPr>
          <p:cNvPr id="15" name="矢印: 右 14">
            <a:extLst>
              <a:ext uri="{FF2B5EF4-FFF2-40B4-BE49-F238E27FC236}">
                <a16:creationId xmlns:a16="http://schemas.microsoft.com/office/drawing/2014/main" id="{12D2ACB2-5447-2B24-0493-9B26C40F39AA}"/>
              </a:ext>
            </a:extLst>
          </p:cNvPr>
          <p:cNvSpPr/>
          <p:nvPr/>
        </p:nvSpPr>
        <p:spPr>
          <a:xfrm>
            <a:off x="5215819" y="2705100"/>
            <a:ext cx="497477" cy="704850"/>
          </a:xfrm>
          <a:prstGeom prst="right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4405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910438"/>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ja-JP" altLang="en-US" sz="2000"/>
              <a:t>I want to display data in the site coordinate system.</a:t>
            </a:r>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98482"/>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ja-JP" altLang="en-US" sz="2000" b="1" i="0" u="none" strike="noStrike" kern="0" cap="none" spc="0" normalizeH="0" baseline="0">
                <a:ln>
                  <a:noFill/>
                </a:ln>
                <a:solidFill>
                  <a:srgbClr val="FFFFFF"/>
                </a:solidFill>
                <a:effectLst/>
                <a:uLnTx/>
                <a:uFillTx/>
                <a:latin typeface="Arial" pitchFamily="34" charset="0"/>
                <a:cs typeface="Arial" pitchFamily="34" charset="0"/>
              </a:rPr>
              <a:t>How to display coordinates in the site coordinate system</a:t>
            </a:r>
            <a:endParaRPr kumimoji="0" lang="en-US" sz="2000" b="1" i="0" u="none" strike="noStrike" kern="0" cap="none" spc="0" normalizeH="0" baseline="0">
              <a:ln>
                <a:noFill/>
              </a:ln>
              <a:solidFill>
                <a:srgbClr val="FFFFFF"/>
              </a:solidFill>
              <a:effectLst/>
              <a:uLnTx/>
              <a:uFillTx/>
              <a:latin typeface="Arial" pitchFamily="34" charset="0"/>
              <a:cs typeface="Arial" pitchFamily="34" charset="0"/>
            </a:endParaRPr>
          </a:p>
        </p:txBody>
      </p:sp>
      <p:sp>
        <p:nvSpPr>
          <p:cNvPr id="13" name="テキスト ボックス 12">
            <a:extLst>
              <a:ext uri="{FF2B5EF4-FFF2-40B4-BE49-F238E27FC236}">
                <a16:creationId xmlns:a16="http://schemas.microsoft.com/office/drawing/2014/main" id="{C61884EB-5D46-03FF-3A3A-24B3116F8E54}"/>
              </a:ext>
            </a:extLst>
          </p:cNvPr>
          <p:cNvSpPr txBox="1"/>
          <p:nvPr/>
        </p:nvSpPr>
        <p:spPr>
          <a:xfrm>
            <a:off x="2995" y="447630"/>
            <a:ext cx="9903006" cy="400110"/>
          </a:xfrm>
          <a:prstGeom prst="rect">
            <a:avLst/>
          </a:prstGeom>
          <a:ln w="12700">
            <a:noFill/>
          </a:ln>
        </p:spPr>
        <p:txBody>
          <a:bodyPr wrap="square" rtlCol="0">
            <a:spAutoFit/>
          </a:bodyPr>
          <a:lstStyle/>
          <a:p>
            <a:r>
              <a:rPr kumimoji="1" lang="en-US" altLang="ja-JP" sz="2000" b="1">
                <a:latin typeface="Arial" pitchFamily="34" charset="0"/>
                <a:cs typeface="Arial" pitchFamily="34" charset="0"/>
              </a:rPr>
              <a:t>On LRTK Cloud, you can display coordinate values in the coordinate system you created.</a:t>
            </a:r>
          </a:p>
        </p:txBody>
      </p:sp>
      <p:sp>
        <p:nvSpPr>
          <p:cNvPr id="15" name="矢印: 右 14">
            <a:extLst>
              <a:ext uri="{FF2B5EF4-FFF2-40B4-BE49-F238E27FC236}">
                <a16:creationId xmlns:a16="http://schemas.microsoft.com/office/drawing/2014/main" id="{6B6CD8FD-687A-F915-3AE3-4846C8773AF6}"/>
              </a:ext>
            </a:extLst>
          </p:cNvPr>
          <p:cNvSpPr/>
          <p:nvPr/>
        </p:nvSpPr>
        <p:spPr>
          <a:xfrm>
            <a:off x="4704261" y="2396311"/>
            <a:ext cx="497477" cy="704850"/>
          </a:xfrm>
          <a:prstGeom prst="right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pic>
        <p:nvPicPr>
          <p:cNvPr id="7" name="図 6">
            <a:extLst>
              <a:ext uri="{FF2B5EF4-FFF2-40B4-BE49-F238E27FC236}">
                <a16:creationId xmlns:a16="http://schemas.microsoft.com/office/drawing/2014/main" id="{0D52994C-16D0-4F6F-2DFC-47442697485D}"/>
              </a:ext>
            </a:extLst>
          </p:cNvPr>
          <p:cNvPicPr>
            <a:picLocks noChangeAspect="1"/>
          </p:cNvPicPr>
          <p:nvPr/>
        </p:nvPicPr>
        <p:blipFill>
          <a:blip r:embed="rId6"/>
          <a:srcRect l="30963" t="17071" r="-695" b="1289"/>
          <a:stretch>
            <a:fillRect/>
          </a:stretch>
        </p:blipFill>
        <p:spPr>
          <a:xfrm>
            <a:off x="812663" y="1735071"/>
            <a:ext cx="3486492" cy="1821133"/>
          </a:xfrm>
          <a:prstGeom prst="rect">
            <a:avLst/>
          </a:prstGeom>
          <a:ln>
            <a:solidFill>
              <a:schemeClr val="accent1"/>
            </a:solidFill>
          </a:ln>
        </p:spPr>
      </p:pic>
      <p:sp>
        <p:nvSpPr>
          <p:cNvPr id="11" name="正方形/長方形 10">
            <a:extLst>
              <a:ext uri="{FF2B5EF4-FFF2-40B4-BE49-F238E27FC236}">
                <a16:creationId xmlns:a16="http://schemas.microsoft.com/office/drawing/2014/main" id="{8C68334B-8B99-1A81-16C2-107B00E03F31}"/>
              </a:ext>
            </a:extLst>
          </p:cNvPr>
          <p:cNvSpPr/>
          <p:nvPr/>
        </p:nvSpPr>
        <p:spPr>
          <a:xfrm>
            <a:off x="3701874" y="3363404"/>
            <a:ext cx="398175" cy="159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pic>
        <p:nvPicPr>
          <p:cNvPr id="17" name="図 16">
            <a:extLst>
              <a:ext uri="{FF2B5EF4-FFF2-40B4-BE49-F238E27FC236}">
                <a16:creationId xmlns:a16="http://schemas.microsoft.com/office/drawing/2014/main" id="{BB3CBB80-142C-500C-4D81-251B37E43489}"/>
              </a:ext>
            </a:extLst>
          </p:cNvPr>
          <p:cNvPicPr>
            <a:picLocks noChangeAspect="1"/>
          </p:cNvPicPr>
          <p:nvPr/>
        </p:nvPicPr>
        <p:blipFill>
          <a:blip r:embed="rId7"/>
          <a:srcRect l="287" t="2568" r="-575" b="14335"/>
          <a:stretch>
            <a:fillRect/>
          </a:stretch>
        </p:blipFill>
        <p:spPr>
          <a:xfrm>
            <a:off x="5311369" y="1733897"/>
            <a:ext cx="4076896" cy="1787665"/>
          </a:xfrm>
          <a:prstGeom prst="rect">
            <a:avLst/>
          </a:prstGeom>
          <a:ln>
            <a:solidFill>
              <a:schemeClr val="accent1"/>
            </a:solidFill>
          </a:ln>
        </p:spPr>
      </p:pic>
      <p:sp>
        <p:nvSpPr>
          <p:cNvPr id="18" name="正方形/長方形 17">
            <a:extLst>
              <a:ext uri="{FF2B5EF4-FFF2-40B4-BE49-F238E27FC236}">
                <a16:creationId xmlns:a16="http://schemas.microsoft.com/office/drawing/2014/main" id="{11E92C08-5616-0726-DC30-062B1EF61929}"/>
              </a:ext>
            </a:extLst>
          </p:cNvPr>
          <p:cNvSpPr/>
          <p:nvPr/>
        </p:nvSpPr>
        <p:spPr>
          <a:xfrm>
            <a:off x="5317157" y="2632004"/>
            <a:ext cx="2195657" cy="391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pic>
        <p:nvPicPr>
          <p:cNvPr id="23" name="図 22">
            <a:extLst>
              <a:ext uri="{FF2B5EF4-FFF2-40B4-BE49-F238E27FC236}">
                <a16:creationId xmlns:a16="http://schemas.microsoft.com/office/drawing/2014/main" id="{BE0D4717-D620-1575-15D7-9313F7EBCD65}"/>
              </a:ext>
            </a:extLst>
          </p:cNvPr>
          <p:cNvPicPr>
            <a:picLocks noChangeAspect="1"/>
          </p:cNvPicPr>
          <p:nvPr/>
        </p:nvPicPr>
        <p:blipFill>
          <a:blip r:embed="rId8"/>
          <a:stretch>
            <a:fillRect/>
          </a:stretch>
        </p:blipFill>
        <p:spPr>
          <a:xfrm>
            <a:off x="2027964" y="3638089"/>
            <a:ext cx="4950941" cy="2756258"/>
          </a:xfrm>
          <a:prstGeom prst="rect">
            <a:avLst/>
          </a:prstGeom>
          <a:ln>
            <a:solidFill>
              <a:schemeClr val="accent1"/>
            </a:solidFill>
          </a:ln>
        </p:spPr>
      </p:pic>
      <p:sp>
        <p:nvSpPr>
          <p:cNvPr id="24" name="正方形/長方形 23">
            <a:extLst>
              <a:ext uri="{FF2B5EF4-FFF2-40B4-BE49-F238E27FC236}">
                <a16:creationId xmlns:a16="http://schemas.microsoft.com/office/drawing/2014/main" id="{114BB81B-297B-D356-AFB2-D51BF027C024}"/>
              </a:ext>
            </a:extLst>
          </p:cNvPr>
          <p:cNvSpPr/>
          <p:nvPr/>
        </p:nvSpPr>
        <p:spPr>
          <a:xfrm>
            <a:off x="5312035" y="5613551"/>
            <a:ext cx="1593737" cy="4649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25" name="正方形/長方形 24">
            <a:extLst>
              <a:ext uri="{FF2B5EF4-FFF2-40B4-BE49-F238E27FC236}">
                <a16:creationId xmlns:a16="http://schemas.microsoft.com/office/drawing/2014/main" id="{48558DB4-DD5A-54FD-F525-99906104807A}"/>
              </a:ext>
            </a:extLst>
          </p:cNvPr>
          <p:cNvSpPr/>
          <p:nvPr/>
        </p:nvSpPr>
        <p:spPr>
          <a:xfrm>
            <a:off x="2143251" y="4290396"/>
            <a:ext cx="1138094" cy="7161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26" name="正方形/長方形 25">
            <a:extLst>
              <a:ext uri="{FF2B5EF4-FFF2-40B4-BE49-F238E27FC236}">
                <a16:creationId xmlns:a16="http://schemas.microsoft.com/office/drawing/2014/main" id="{E8EDDCF7-F0B7-1C40-206C-DA41BB58B702}"/>
              </a:ext>
            </a:extLst>
          </p:cNvPr>
          <p:cNvSpPr/>
          <p:nvPr/>
        </p:nvSpPr>
        <p:spPr>
          <a:xfrm>
            <a:off x="813783" y="1647610"/>
            <a:ext cx="3485957" cy="3455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r>
              <a:rPr kumimoji="1" lang="ja-JP" altLang="en-US" sz="1600">
                <a:solidFill>
                  <a:schemeClr val="tx1"/>
                </a:solidFill>
                <a:latin typeface="Arial" pitchFamily="34" charset="0"/>
                <a:cs typeface="Arial" pitchFamily="34" charset="0"/>
              </a:rPr>
              <a:t>Press Display Settings.</a:t>
            </a:r>
            <a:endParaRPr kumimoji="1" lang="en-US" altLang="ja-JP" sz="1600">
              <a:solidFill>
                <a:schemeClr val="tx1"/>
              </a:solidFill>
              <a:latin typeface="Arial" pitchFamily="34" charset="0"/>
              <a:cs typeface="Arial" pitchFamily="34" charset="0"/>
            </a:endParaRPr>
          </a:p>
        </p:txBody>
      </p:sp>
      <p:sp>
        <p:nvSpPr>
          <p:cNvPr id="27" name="正方形/長方形 26">
            <a:extLst>
              <a:ext uri="{FF2B5EF4-FFF2-40B4-BE49-F238E27FC236}">
                <a16:creationId xmlns:a16="http://schemas.microsoft.com/office/drawing/2014/main" id="{0A977041-A7B8-284C-E3C1-7CC7DBE5AFF1}"/>
              </a:ext>
            </a:extLst>
          </p:cNvPr>
          <p:cNvSpPr/>
          <p:nvPr/>
        </p:nvSpPr>
        <p:spPr>
          <a:xfrm>
            <a:off x="5314729" y="1609823"/>
            <a:ext cx="4080233" cy="38411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r>
              <a:rPr kumimoji="1" lang="ja-JP" altLang="en-US" sz="1600">
                <a:solidFill>
                  <a:schemeClr val="tx1"/>
                </a:solidFill>
                <a:latin typeface="Arial" pitchFamily="34" charset="0"/>
                <a:cs typeface="Arial" pitchFamily="34" charset="0"/>
              </a:rPr>
              <a:t>② Select the registered coordinate system.</a:t>
            </a:r>
            <a:endParaRPr kumimoji="1" lang="en-US" altLang="ja-JP" sz="1600" dirty="0">
              <a:solidFill>
                <a:schemeClr val="tx1"/>
              </a:solidFill>
              <a:latin typeface="Arial" pitchFamily="34" charset="0"/>
              <a:cs typeface="Arial" pitchFamily="34" charset="0"/>
            </a:endParaRPr>
          </a:p>
        </p:txBody>
      </p:sp>
      <p:sp>
        <p:nvSpPr>
          <p:cNvPr id="28" name="正方形/長方形 27">
            <a:extLst>
              <a:ext uri="{FF2B5EF4-FFF2-40B4-BE49-F238E27FC236}">
                <a16:creationId xmlns:a16="http://schemas.microsoft.com/office/drawing/2014/main" id="{7AD3CA82-2286-E4AA-FA0A-833A37546228}"/>
              </a:ext>
            </a:extLst>
          </p:cNvPr>
          <p:cNvSpPr/>
          <p:nvPr/>
        </p:nvSpPr>
        <p:spPr>
          <a:xfrm>
            <a:off x="2028731" y="3639356"/>
            <a:ext cx="4968681" cy="3455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③ Pop-ups and other displays will show the site coordinates.</a:t>
            </a:r>
            <a:endParaRPr kumimoji="1" lang="en-US" altLang="ja-JP"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1169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658E4-9F8A-5594-9B39-D91F7B558C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629F6-AA75-B8F9-3B10-973244585234}"/>
              </a:ext>
            </a:extLst>
          </p:cNvPr>
          <p:cNvSpPr txBox="1">
            <a:spLocks/>
          </p:cNvSpPr>
          <p:nvPr/>
        </p:nvSpPr>
        <p:spPr>
          <a:xfrm>
            <a:off x="59327" y="1585613"/>
            <a:ext cx="9762308" cy="4910438"/>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r>
              <a:rPr lang="ja-JP" altLang="en-US" sz="1800"/>
              <a:t>On the upload screen for each dataset, please select the site coordinate system.</a:t>
            </a:r>
            <a:endParaRPr lang="en-US" altLang="ja-JP" sz="1800" dirty="0"/>
          </a:p>
        </p:txBody>
      </p:sp>
      <p:graphicFrame>
        <p:nvGraphicFramePr>
          <p:cNvPr id="14" name="Object 13" hidden="1">
            <a:extLst>
              <a:ext uri="{FF2B5EF4-FFF2-40B4-BE49-F238E27FC236}">
                <a16:creationId xmlns:a16="http://schemas.microsoft.com/office/drawing/2014/main" id="{F0EEFA80-3AD0-8669-B2EF-7D8A4DF1456E}"/>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F0EEFA80-3AD0-8669-B2EF-7D8A4DF1456E}"/>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7A8D33B1-0BD1-1176-E607-AB8B38EBEA05}"/>
              </a:ext>
            </a:extLst>
          </p:cNvPr>
          <p:cNvSpPr>
            <a:spLocks noGrp="1"/>
          </p:cNvSpPr>
          <p:nvPr>
            <p:ph type="body" sz="quarter" idx="12"/>
          </p:nvPr>
        </p:nvSpPr>
        <p:spPr/>
        <p:txBody>
          <a:bodyPr/>
          <a:lstStyle/>
          <a:p>
            <a:r>
              <a:rPr lang="ja-JP" altLang="en-US" sz="2000"/>
              <a:t>I want to upload data in the site's coordinate system.</a:t>
            </a:r>
          </a:p>
        </p:txBody>
      </p:sp>
      <p:sp>
        <p:nvSpPr>
          <p:cNvPr id="5" name="Rectangle 3">
            <a:extLst>
              <a:ext uri="{FF2B5EF4-FFF2-40B4-BE49-F238E27FC236}">
                <a16:creationId xmlns:a16="http://schemas.microsoft.com/office/drawing/2014/main" id="{76104ED5-8D01-45EA-36DE-66DCFC000F56}"/>
              </a:ext>
            </a:extLst>
          </p:cNvPr>
          <p:cNvSpPr>
            <a:spLocks noChangeArrowheads="1"/>
          </p:cNvSpPr>
          <p:nvPr/>
        </p:nvSpPr>
        <p:spPr bwMode="auto">
          <a:xfrm>
            <a:off x="59327" y="1198482"/>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ja-JP" altLang="en-US" sz="2000" b="1" i="0" u="none" strike="noStrike" kern="0" cap="none" spc="0" normalizeH="0" baseline="0">
                <a:ln>
                  <a:noFill/>
                </a:ln>
                <a:solidFill>
                  <a:srgbClr val="FFFFFF"/>
                </a:solidFill>
                <a:effectLst/>
                <a:uLnTx/>
                <a:uFillTx/>
                <a:latin typeface="Arial" pitchFamily="34" charset="0"/>
                <a:cs typeface="Arial" pitchFamily="34" charset="0"/>
              </a:rPr>
              <a:t>How to upload data in the site coordinate system</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13" name="テキスト ボックス 12">
            <a:extLst>
              <a:ext uri="{FF2B5EF4-FFF2-40B4-BE49-F238E27FC236}">
                <a16:creationId xmlns:a16="http://schemas.microsoft.com/office/drawing/2014/main" id="{8660209F-CB7B-7566-4ED8-9D9E06777890}"/>
              </a:ext>
            </a:extLst>
          </p:cNvPr>
          <p:cNvSpPr txBox="1"/>
          <p:nvPr/>
        </p:nvSpPr>
        <p:spPr>
          <a:xfrm>
            <a:off x="2995" y="447630"/>
            <a:ext cx="9903006" cy="707886"/>
          </a:xfrm>
          <a:prstGeom prst="rect">
            <a:avLst/>
          </a:prstGeom>
          <a:ln w="12700">
            <a:noFill/>
          </a:ln>
        </p:spPr>
        <p:txBody>
          <a:bodyPr wrap="square" rtlCol="0">
            <a:spAutoFit/>
          </a:bodyPr>
          <a:lstStyle/>
          <a:p>
            <a:r>
              <a:rPr kumimoji="1" lang="ja-JP" altLang="en-US" sz="2000" b="1">
                <a:latin typeface="Arial" pitchFamily="34" charset="0"/>
                <a:cs typeface="Arial" pitchFamily="34" charset="0"/>
              </a:rPr>
              <a:t>You can also upload CSV files containing site coordinate values and OBJ files created in the site coordinate system to the cloud.</a:t>
            </a:r>
            <a:endParaRPr kumimoji="1" lang="en-US" altLang="ja-JP" sz="2000" b="1" dirty="0">
              <a:latin typeface="Arial" pitchFamily="34" charset="0"/>
              <a:cs typeface="Arial" pitchFamily="34" charset="0"/>
            </a:endParaRPr>
          </a:p>
        </p:txBody>
      </p:sp>
      <p:pic>
        <p:nvPicPr>
          <p:cNvPr id="2" name="図 1">
            <a:extLst>
              <a:ext uri="{FF2B5EF4-FFF2-40B4-BE49-F238E27FC236}">
                <a16:creationId xmlns:a16="http://schemas.microsoft.com/office/drawing/2014/main" id="{FD1331A2-83A4-DB03-FF7C-5020F9C52239}"/>
              </a:ext>
            </a:extLst>
          </p:cNvPr>
          <p:cNvPicPr>
            <a:picLocks noChangeAspect="1"/>
          </p:cNvPicPr>
          <p:nvPr/>
        </p:nvPicPr>
        <p:blipFill>
          <a:blip r:embed="rId6"/>
          <a:stretch>
            <a:fillRect/>
          </a:stretch>
        </p:blipFill>
        <p:spPr>
          <a:xfrm>
            <a:off x="859744" y="1861260"/>
            <a:ext cx="8186511" cy="3866784"/>
          </a:xfrm>
          <a:prstGeom prst="rect">
            <a:avLst/>
          </a:prstGeom>
        </p:spPr>
      </p:pic>
      <p:sp>
        <p:nvSpPr>
          <p:cNvPr id="4" name="正方形/長方形 3">
            <a:extLst>
              <a:ext uri="{FF2B5EF4-FFF2-40B4-BE49-F238E27FC236}">
                <a16:creationId xmlns:a16="http://schemas.microsoft.com/office/drawing/2014/main" id="{47B6F2C7-4166-3B72-6A0D-15424BBAD909}"/>
              </a:ext>
            </a:extLst>
          </p:cNvPr>
          <p:cNvSpPr/>
          <p:nvPr/>
        </p:nvSpPr>
        <p:spPr>
          <a:xfrm>
            <a:off x="1062891" y="3143534"/>
            <a:ext cx="5606850" cy="5709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2874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978BC-308B-7FA0-C956-9163DE9D58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D3EBE0-2583-ADB9-7E14-253DA3279E78}"/>
              </a:ext>
            </a:extLst>
          </p:cNvPr>
          <p:cNvSpPr txBox="1">
            <a:spLocks/>
          </p:cNvSpPr>
          <p:nvPr/>
        </p:nvSpPr>
        <p:spPr>
          <a:xfrm>
            <a:off x="59327" y="1585613"/>
            <a:ext cx="9762308" cy="4910438"/>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p:txBody>
      </p:sp>
      <p:pic>
        <p:nvPicPr>
          <p:cNvPr id="4" name="図 3">
            <a:extLst>
              <a:ext uri="{FF2B5EF4-FFF2-40B4-BE49-F238E27FC236}">
                <a16:creationId xmlns:a16="http://schemas.microsoft.com/office/drawing/2014/main" id="{6B3E9228-7603-C988-430B-7A10B15CBC9B}"/>
              </a:ext>
            </a:extLst>
          </p:cNvPr>
          <p:cNvPicPr>
            <a:picLocks noChangeAspect="1"/>
          </p:cNvPicPr>
          <p:nvPr/>
        </p:nvPicPr>
        <p:blipFill>
          <a:blip r:embed="rId4"/>
          <a:stretch>
            <a:fillRect/>
          </a:stretch>
        </p:blipFill>
        <p:spPr>
          <a:xfrm>
            <a:off x="313502" y="1761693"/>
            <a:ext cx="9240896" cy="4175016"/>
          </a:xfrm>
          <a:prstGeom prst="rect">
            <a:avLst/>
          </a:prstGeom>
          <a:ln>
            <a:solidFill>
              <a:schemeClr val="accent1"/>
            </a:solidFill>
          </a:ln>
        </p:spPr>
      </p:pic>
      <p:graphicFrame>
        <p:nvGraphicFramePr>
          <p:cNvPr id="14" name="Object 13" hidden="1">
            <a:extLst>
              <a:ext uri="{FF2B5EF4-FFF2-40B4-BE49-F238E27FC236}">
                <a16:creationId xmlns:a16="http://schemas.microsoft.com/office/drawing/2014/main" id="{B831BA6B-627A-6770-028B-5C33562DEF72}"/>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B831BA6B-627A-6770-028B-5C33562DEF72}"/>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7EAD0687-4158-8154-B6A1-3E0A3610B03A}"/>
              </a:ext>
            </a:extLst>
          </p:cNvPr>
          <p:cNvSpPr>
            <a:spLocks noGrp="1"/>
          </p:cNvSpPr>
          <p:nvPr>
            <p:ph type="body" sz="quarter" idx="12"/>
          </p:nvPr>
        </p:nvSpPr>
        <p:spPr/>
        <p:txBody>
          <a:bodyPr/>
          <a:lstStyle/>
          <a:p>
            <a:r>
              <a:rPr lang="ja-JP" altLang="en-US" sz="2000"/>
              <a:t>I want to download data in the site coordinate system.</a:t>
            </a:r>
          </a:p>
        </p:txBody>
      </p:sp>
      <p:sp>
        <p:nvSpPr>
          <p:cNvPr id="5" name="Rectangle 3">
            <a:extLst>
              <a:ext uri="{FF2B5EF4-FFF2-40B4-BE49-F238E27FC236}">
                <a16:creationId xmlns:a16="http://schemas.microsoft.com/office/drawing/2014/main" id="{F87ED2E6-0217-64CD-9F45-BBE665FF778A}"/>
              </a:ext>
            </a:extLst>
          </p:cNvPr>
          <p:cNvSpPr>
            <a:spLocks noChangeArrowheads="1"/>
          </p:cNvSpPr>
          <p:nvPr/>
        </p:nvSpPr>
        <p:spPr bwMode="auto">
          <a:xfrm>
            <a:off x="59327" y="1198482"/>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ja-JP" altLang="en-US" sz="2000" b="1" i="0" u="none" strike="noStrike" kern="0" cap="none" spc="0" normalizeH="0" baseline="0">
                <a:ln>
                  <a:noFill/>
                </a:ln>
                <a:solidFill>
                  <a:srgbClr val="FFFFFF"/>
                </a:solidFill>
                <a:effectLst/>
                <a:uLnTx/>
                <a:uFillTx/>
                <a:latin typeface="Arial" pitchFamily="34" charset="0"/>
                <a:cs typeface="Arial" pitchFamily="34" charset="0"/>
              </a:rPr>
              <a:t>How to output data in the site coordinate system</a:t>
            </a:r>
            <a:endParaRPr kumimoji="0" lang="en-US" sz="2000" b="1" i="0" u="none" strike="noStrike" kern="0" cap="none" spc="0" normalizeH="0" baseline="0">
              <a:ln>
                <a:noFill/>
              </a:ln>
              <a:solidFill>
                <a:srgbClr val="FFFFFF"/>
              </a:solidFill>
              <a:effectLst/>
              <a:uLnTx/>
              <a:uFillTx/>
              <a:latin typeface="Arial" pitchFamily="34" charset="0"/>
              <a:cs typeface="Arial" pitchFamily="34" charset="0"/>
            </a:endParaRPr>
          </a:p>
        </p:txBody>
      </p:sp>
      <p:sp>
        <p:nvSpPr>
          <p:cNvPr id="13" name="テキスト ボックス 12">
            <a:extLst>
              <a:ext uri="{FF2B5EF4-FFF2-40B4-BE49-F238E27FC236}">
                <a16:creationId xmlns:a16="http://schemas.microsoft.com/office/drawing/2014/main" id="{9278E505-292B-A48F-BF60-1E62DF82A1A7}"/>
              </a:ext>
            </a:extLst>
          </p:cNvPr>
          <p:cNvSpPr txBox="1"/>
          <p:nvPr/>
        </p:nvSpPr>
        <p:spPr>
          <a:xfrm>
            <a:off x="2995" y="447630"/>
            <a:ext cx="9903006" cy="830997"/>
          </a:xfrm>
          <a:prstGeom prst="rect">
            <a:avLst/>
          </a:prstGeom>
          <a:ln w="12700">
            <a:noFill/>
          </a:ln>
        </p:spPr>
        <p:txBody>
          <a:bodyPr wrap="square" rtlCol="0">
            <a:spAutoFit/>
          </a:bodyPr>
          <a:lstStyle/>
          <a:p>
            <a:r>
              <a:rPr kumimoji="1" lang="ja-JP" altLang="en-US" sz="1600" b="1">
                <a:latin typeface="Arial" pitchFamily="34" charset="0"/>
                <a:cs typeface="Arial" pitchFamily="34" charset="0"/>
              </a:rPr>
              <a:t>Check the data you want to download and press the download button in the upper-left corner.</a:t>
            </a:r>
            <a:endParaRPr kumimoji="1" lang="en-US" altLang="ja-JP" sz="1600" b="1" dirty="0">
              <a:latin typeface="Arial" pitchFamily="34" charset="0"/>
              <a:cs typeface="Arial" pitchFamily="34" charset="0"/>
            </a:endParaRPr>
          </a:p>
          <a:p>
            <a:r>
              <a:rPr kumimoji="1" lang="ja-JP" altLang="en-US" sz="1600" b="1">
                <a:latin typeface="Arial" pitchFamily="34" charset="0"/>
                <a:cs typeface="Arial" pitchFamily="34" charset="0"/>
              </a:rPr>
              <a:t>By selecting the output coordinate system, values are output in the site’s coordinate system rather than in absolute coordinates.</a:t>
            </a:r>
            <a:endParaRPr kumimoji="1" lang="en-US" altLang="ja-JP" sz="1600" b="1" dirty="0">
              <a:latin typeface="Arial" pitchFamily="34" charset="0"/>
              <a:cs typeface="Arial" pitchFamily="34" charset="0"/>
            </a:endParaRPr>
          </a:p>
        </p:txBody>
      </p:sp>
      <p:sp>
        <p:nvSpPr>
          <p:cNvPr id="6" name="正方形/長方形 5">
            <a:extLst>
              <a:ext uri="{FF2B5EF4-FFF2-40B4-BE49-F238E27FC236}">
                <a16:creationId xmlns:a16="http://schemas.microsoft.com/office/drawing/2014/main" id="{2468990E-74DE-B865-9DE2-BE15665C3C39}"/>
              </a:ext>
            </a:extLst>
          </p:cNvPr>
          <p:cNvSpPr/>
          <p:nvPr/>
        </p:nvSpPr>
        <p:spPr>
          <a:xfrm>
            <a:off x="312575" y="2261422"/>
            <a:ext cx="515990" cy="29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8" name="正方形/長方形 7">
            <a:extLst>
              <a:ext uri="{FF2B5EF4-FFF2-40B4-BE49-F238E27FC236}">
                <a16:creationId xmlns:a16="http://schemas.microsoft.com/office/drawing/2014/main" id="{F574DF07-823A-CD4A-16BE-46996D9ED9D4}"/>
              </a:ext>
            </a:extLst>
          </p:cNvPr>
          <p:cNvSpPr/>
          <p:nvPr/>
        </p:nvSpPr>
        <p:spPr>
          <a:xfrm>
            <a:off x="5661507" y="2033037"/>
            <a:ext cx="2479510" cy="29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9" name="正方形/長方形 18">
            <a:extLst>
              <a:ext uri="{FF2B5EF4-FFF2-40B4-BE49-F238E27FC236}">
                <a16:creationId xmlns:a16="http://schemas.microsoft.com/office/drawing/2014/main" id="{5D469EC3-D767-9301-0C63-B5F80A8B8088}"/>
              </a:ext>
            </a:extLst>
          </p:cNvPr>
          <p:cNvSpPr/>
          <p:nvPr/>
        </p:nvSpPr>
        <p:spPr>
          <a:xfrm>
            <a:off x="7876716" y="5410352"/>
            <a:ext cx="749079" cy="29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77617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3 - &amp;quot;Main contents slide (highlight chapter in use with fill and bold font and remove guide borders when completed)&amp;quot;&quot;/&gt;&lt;property id=&quot;20307&quot; value=&quot;256&quot;/&gt;&lt;/object&gt;&lt;object type=&quot;3&quot; unique_id=&quot;10006&quot;&gt;&lt;property id=&quot;20148&quot; value=&quot;5&quot;/&gt;&lt;property id=&quot;20300&quot; value=&quot;Slide 4 - &amp;quot;Sub-level contents slide if required (remove guide borders when completed)&amp;quot;&quot;/&gt;&lt;property id=&quot;20307&quot; value=&quot;258&quot;/&gt;&lt;/object&gt;&lt;object type=&quot;3&quot; unique_id=&quot;10007&quot;&gt;&lt;property id=&quot;20148&quot; value=&quot;5&quot;/&gt;&lt;property id=&quot;20300&quot; value=&quot;Slide 5 - &amp;quot;Example blank slide&amp;quot;&quot;/&gt;&lt;property id=&quot;20307&quot; value=&quot;260&quot;/&gt;&lt;/object&gt;&lt;object type=&quot;3&quot; unique_id=&quot;10008&quot;&gt;&lt;property id=&quot;20148&quot; value=&quot;5&quot;/&gt;&lt;property id=&quot;20300&quot; value=&quot;Slide 6 - &amp;quot;Example single monopoly card&amp;quot;&quot;/&gt;&lt;property id=&quot;20307&quot; value=&quot;259&quot;/&gt;&lt;/object&gt;&lt;object type=&quot;3&quot; unique_id=&quot;10009&quot;&gt;&lt;property id=&quot;20148&quot; value=&quot;5&quot;/&gt;&lt;property id=&quot;20300&quot; value=&quot;Slide 7 - &amp;quot;Example monopoly cards&amp;quot;&quot;/&gt;&lt;property id=&quot;20307&quot; value=&quot;261&quot;/&gt;&lt;/object&gt;&lt;object type=&quot;3&quot; unique_id=&quot;10010&quot;&gt;&lt;property id=&quot;20148&quot; value=&quot;5&quot;/&gt;&lt;property id=&quot;20300&quot; value=&quot;Slide 8 - &amp;quot;Example two column page&amp;quot;&quot;/&gt;&lt;property id=&quot;20307&quot; value=&quot;262&quot;/&gt;&lt;/object&gt;&lt;object type=&quot;3&quot; unique_id=&quot;10011&quot;&gt;&lt;property id=&quot;20148&quot; value=&quot;5&quot;/&gt;&lt;property id=&quot;20300&quot; value=&quot;Slide 9 - &amp;quot;Example table&amp;quot;&quot;/&gt;&lt;property id=&quot;20307&quot; value=&quot;263&quot;/&gt;&lt;/object&gt;&lt;object type=&quot;3&quot; unique_id=&quot;10012&quot;&gt;&lt;property id=&quot;20148&quot; value=&quot;5&quot;/&gt;&lt;property id=&quot;20300&quot; value=&quot;Slide 10 - &amp;quot;Notice&amp;quot;&quot;/&gt;&lt;property id=&quot;20307&quot; value=&quot;272&quot;/&gt;&lt;/object&gt;&lt;object type=&quot;3&quot; unique_id=&quot;10013&quot;&gt;&lt;property id=&quot;20148&quot; value=&quot;5&quot;/&gt;&lt;property id=&quot;20300&quot; value=&quot;Slide 11 - &amp;quot;Summary introduction&amp;quot;&quot;/&gt;&lt;property id=&quot;20307&quot; value=&quot;264&quot;/&gt;&lt;/object&gt;&lt;object type=&quot;3&quot; unique_id=&quot;10014&quot;&gt;&lt;property id=&quot;20148&quot; value=&quot;5&quot;/&gt;&lt;property id=&quot;20300&quot; value=&quot;Slide 12 - &amp;quot;Small copy of introduction graphic in top right hand corner &amp;quot;&quot;/&gt;&lt;property id=&quot;20307&quot; value=&quot;265&quot;/&gt;&lt;/object&gt;&lt;object type=&quot;3&quot; unique_id=&quot;10015&quot;&gt;&lt;property id=&quot;20148&quot; value=&quot;5&quot;/&gt;&lt;property id=&quot;20300&quot; value=&quot;Slide 13 - &amp;quot;Second section etc&amp;quot;&quot;/&gt;&lt;property id=&quot;20307&quot; value=&quot;266&quot;/&gt;&lt;/object&gt;&lt;object type=&quot;3&quot; unique_id=&quot;10016&quot;&gt;&lt;property id=&quot;20148&quot; value=&quot;5&quot;/&gt;&lt;property id=&quot;20300&quot; value=&quot;Slide 14 - &amp;quot;Brief explanation of client’s situation&amp;quot;&quot;/&gt;&lt;property id=&quot;20307&quot; value=&quot;267&quot;/&gt;&lt;/object&gt;&lt;object type=&quot;3&quot; unique_id=&quot;10017&quot;&gt;&lt;property id=&quot;20148&quot; value=&quot;5&quot;/&gt;&lt;property id=&quot;20300&quot; value=&quot;Slide 17 - &amp;quot;If you decide to use one biography per slide, you may wish expand on relevant experience and qualifications, furth&quot;/&gt;&lt;property id=&quot;20307&quot; value=&quot;268&quot;/&gt;&lt;/object&gt;&lt;object type=&quot;3&quot; unique_id=&quot;10018&quot;&gt;&lt;property id=&quot;20148&quot; value=&quot;5&quot;/&gt;&lt;property id=&quot;20300&quot; value=&quot;Slide 18&quot;/&gt;&lt;property id=&quot;20307&quot; value=&quot;269&quot;/&gt;&lt;/object&gt;&lt;object type=&quot;3&quot; unique_id=&quot;10019&quot;&gt;&lt;property id=&quot;20148&quot; value=&quot;5&quot;/&gt;&lt;property id=&quot;20300&quot; value=&quot;Slide 19&quot;/&gt;&lt;property id=&quot;20307&quot; value=&quot;270&quot;/&gt;&lt;/object&gt;&lt;object type=&quot;3&quot; unique_id=&quot;10020&quot;&gt;&lt;property id=&quot;20148&quot; value=&quot;5&quot;/&gt;&lt;property id=&quot;20300&quot; value=&quot;Slide 15 - &amp;quot;Qualifications will use the standard format detailed below, the number of quals per slide can be varied depending &quot;/&gt;&lt;property id=&quot;20307&quot; value=&quot;273&quot;/&gt;&lt;/object&gt;&lt;object type=&quot;3&quot; unique_id=&quot;10021&quot;&gt;&lt;property id=&quot;20148&quot; value=&quot;5&quot;/&gt;&lt;property id=&quot;20300&quot; value=&quot;Slide 16 - &amp;quot;The example below shows how the slide will look if two quals are combined on a slide, the text size has been reduc&quot;/&gt;&lt;property id=&quot;20307&quot; value=&quot;274&quot;/&gt;&lt;/object&gt;&lt;object type=&quot;3&quot; unique_id=&quot;10062&quot;&gt;&lt;property id=&quot;20148&quot; value=&quot;5&quot;/&gt;&lt;property id=&quot;20300&quot; value=&quot;Slide 2&quot;/&gt;&lt;property id=&quot;20307&quot; value=&quot;276&quot;/&gt;&lt;/object&gt;&lt;object type=&quot;3&quot; unique_id=&quot;10063&quot;&gt;&lt;property id=&quot;20148&quot; value=&quot;5&quot;/&gt;&lt;property id=&quot;20300&quot; value=&quot;Slide 20&quot;/&gt;&lt;property id=&quot;20307&quot; value=&quot;275&quot;/&gt;&lt;/object&gt;&lt;/object&gt;&lt;/object&gt;&lt;/database&gt;"/>
  <p:tag name="THINKCELLUNDODONOTDELETE" val="2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7PtKOPU6EeOWltNt1p5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Lefixea_Slidemaster_color">
      <a:dk1>
        <a:srgbClr val="033273"/>
      </a:dk1>
      <a:lt1>
        <a:srgbClr val="FFFFFF"/>
      </a:lt1>
      <a:dk2>
        <a:srgbClr val="033273"/>
      </a:dk2>
      <a:lt2>
        <a:srgbClr val="808080"/>
      </a:lt2>
      <a:accent1>
        <a:srgbClr val="033273"/>
      </a:accent1>
      <a:accent2>
        <a:srgbClr val="C0CCDC"/>
      </a:accent2>
      <a:accent3>
        <a:srgbClr val="BFBFBF"/>
      </a:accent3>
      <a:accent4>
        <a:srgbClr val="8199B9"/>
      </a:accent4>
      <a:accent5>
        <a:srgbClr val="FFE280"/>
      </a:accent5>
      <a:accent6>
        <a:srgbClr val="FFC500"/>
      </a:accent6>
      <a:hlink>
        <a:srgbClr val="8199B9"/>
      </a:hlink>
      <a:folHlink>
        <a:srgbClr val="4165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969696"/>
          </a:solid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2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12700">
          <a:noFill/>
        </a:ln>
      </a:spPr>
      <a:bodyPr wrap="square" rtlCol="0">
        <a:spAutoFit/>
      </a:bodyPr>
      <a:lstStyle>
        <a:defPPr>
          <a:defRPr sz="1400" dirty="0" err="1" smtClean="0">
            <a:latin typeface="Arial" pitchFamily="34" charset="0"/>
            <a:cs typeface="Arial" pitchFamily="34" charset="0"/>
          </a:defRPr>
        </a:defPPr>
      </a:lstStyle>
    </a:txDef>
  </a:objectDefaults>
  <a:extraClrSchemeLst/>
  <a:custClrLst>
    <a:custClr name="Custom Color 1">
      <a:srgbClr val="3E7898"/>
    </a:custClr>
    <a:custClr name="Custom Color 2">
      <a:srgbClr val="000000"/>
    </a:custClr>
    <a:custClr name="Custom Color 3">
      <a:srgbClr val="4D4D4D"/>
    </a:custClr>
    <a:custClr name="Custom Color 4">
      <a:srgbClr val="969696"/>
    </a:custClr>
    <a:custClr name="Custom Color 5">
      <a:srgbClr val="EAEAEA"/>
    </a:custClr>
    <a:custClr name="Custom Color 6">
      <a:srgbClr val="6EB66E"/>
    </a:custClr>
    <a:custClr name="Custom Color 7">
      <a:srgbClr val="CC0000"/>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755cc5-ae56-4e79-a283-74a644d3c476">
      <Terms xmlns="http://schemas.microsoft.com/office/infopath/2007/PartnerControls"/>
    </lcf76f155ced4ddcb4097134ff3c332f>
    <TaxCatchAll xmlns="3be659c1-1e65-4eae-85b0-0af5fc8e561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02B644A1E68DC42A590C3945CED365A" ma:contentTypeVersion="19" ma:contentTypeDescription="新しいドキュメントを作成します。" ma:contentTypeScope="" ma:versionID="9335ea08eef914301fcd918ffb41c745">
  <xsd:schema xmlns:xsd="http://www.w3.org/2001/XMLSchema" xmlns:xs="http://www.w3.org/2001/XMLSchema" xmlns:p="http://schemas.microsoft.com/office/2006/metadata/properties" xmlns:ns2="2e755cc5-ae56-4e79-a283-74a644d3c476" xmlns:ns3="3be659c1-1e65-4eae-85b0-0af5fc8e561f" targetNamespace="http://schemas.microsoft.com/office/2006/metadata/properties" ma:root="true" ma:fieldsID="b27c1f888605b705081e3bb8972b949e" ns2:_="" ns3:_="">
    <xsd:import namespace="2e755cc5-ae56-4e79-a283-74a644d3c476"/>
    <xsd:import namespace="3be659c1-1e65-4eae-85b0-0af5fc8e56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55cc5-ae56-4e79-a283-74a644d3c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665e6cc-e37a-4638-91fc-33584722f504"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e659c1-1e65-4eae-85b0-0af5fc8e561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9de0a3f-33c1-48e3-a8ef-72e01b701e1a}" ma:internalName="TaxCatchAll" ma:showField="CatchAllData" ma:web="3be659c1-1e65-4eae-85b0-0af5fc8e561f">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CCE53-F78D-4413-93A3-A63F00E88DFA}">
  <ds:schemaRefs>
    <ds:schemaRef ds:uri="http://schemas.microsoft.com/sharepoint/v3/contenttype/forms"/>
  </ds:schemaRefs>
</ds:datastoreItem>
</file>

<file path=customXml/itemProps2.xml><?xml version="1.0" encoding="utf-8"?>
<ds:datastoreItem xmlns:ds="http://schemas.openxmlformats.org/officeDocument/2006/customXml" ds:itemID="{B96C0B64-CC77-4295-A054-9AC2C677586E}">
  <ds:schemaRefs>
    <ds:schemaRef ds:uri="3be659c1-1e65-4eae-85b0-0af5fc8e561f"/>
    <ds:schemaRef ds:uri="http://schemas.microsoft.com/office/infopath/2007/PartnerControls"/>
    <ds:schemaRef ds:uri="http://purl.org/dc/elements/1.1/"/>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 ds:uri="2e755cc5-ae56-4e79-a283-74a644d3c476"/>
    <ds:schemaRef ds:uri="http://schemas.microsoft.com/office/2006/metadata/properties"/>
  </ds:schemaRefs>
</ds:datastoreItem>
</file>

<file path=customXml/itemProps3.xml><?xml version="1.0" encoding="utf-8"?>
<ds:datastoreItem xmlns:ds="http://schemas.openxmlformats.org/officeDocument/2006/customXml" ds:itemID="{7031A540-C0F5-4FDA-8B59-2535245DB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55cc5-ae56-4e79-a283-74a644d3c476"/>
    <ds:schemaRef ds:uri="3be659c1-1e65-4eae-85b0-0af5fc8e5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TotalTime>
  <Words>632</Words>
  <Application>Microsoft Office PowerPoint</Application>
  <PresentationFormat>A4 Paper (210x297 mm)</PresentationFormat>
  <Paragraphs>146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Blank</vt:lpstr>
      <vt:lpstr>Site coordinate system and localization</vt:lpstr>
      <vt:lpstr>PowerPoint Presentation</vt:lpstr>
      <vt:lpstr>PowerPoint Presentation</vt:lpstr>
      <vt:lpstr>PowerPoint Presentation</vt:lpstr>
      <vt:lpstr>PowerPoint Presentation</vt:lpstr>
      <vt:lpstr>PowerPoint Presentation</vt:lpstr>
      <vt:lpstr>PowerPoint Presentation</vt:lpstr>
    </vt:vector>
  </TitlesOfParts>
  <Company>Arthur D. Little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Intern01</dc:creator>
  <cp:lastModifiedBy>Matsubara Tomoaki</cp:lastModifiedBy>
  <cp:revision>83</cp:revision>
  <dcterms:created xsi:type="dcterms:W3CDTF">2014-10-07T10:58:16Z</dcterms:created>
  <dcterms:modified xsi:type="dcterms:W3CDTF">2026-04-09T00:47:57Z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2072800</vt:r8>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MediaServiceImageTags">
    <vt:lpwstr/>
  </property>
  <property fmtid="{D5CDD505-2E9C-101B-9397-08002B2CF9AE}" pid="8" name="ContentTypeId">
    <vt:lpwstr>0x010100302B644A1E68DC42A590C3945CED365A</vt:lpwstr>
  </property>
</Properties>
</file>