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8"/>
  </p:notesMasterIdLst>
  <p:handoutMasterIdLst>
    <p:handoutMasterId r:id="rId9"/>
  </p:handoutMasterIdLst>
  <p:sldIdLst>
    <p:sldId id="3844" r:id="rId5"/>
    <p:sldId id="3891" r:id="rId6"/>
    <p:sldId id="3892" r:id="rId7"/>
  </p:sldIdLst>
  <p:sldSz cx="9906000" cy="6858000" type="A4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0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pos="243">
          <p15:clr>
            <a:srgbClr val="A4A3A4"/>
          </p15:clr>
        </p15:guide>
        <p15:guide id="5" pos="6006">
          <p15:clr>
            <a:srgbClr val="A4A3A4"/>
          </p15:clr>
        </p15:guide>
        <p15:guide id="6" pos="3120">
          <p15:clr>
            <a:srgbClr val="A4A3A4"/>
          </p15:clr>
        </p15:guide>
        <p15:guide id="7" pos="17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FF"/>
    <a:srgbClr val="033273"/>
    <a:srgbClr val="F96F07"/>
    <a:srgbClr val="67BB6E"/>
    <a:srgbClr val="FFE281"/>
    <a:srgbClr val="BFBFBF"/>
    <a:srgbClr val="404040"/>
    <a:srgbClr val="E5E5E5"/>
    <a:srgbClr val="CD0032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12BA1-9369-C665-8829-5F4D65B83543}" v="7" dt="2026-04-09T00:45:17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/>
    <p:restoredTop sz="94722"/>
  </p:normalViewPr>
  <p:slideViewPr>
    <p:cSldViewPr snapToGrid="0">
      <p:cViewPr varScale="1">
        <p:scale>
          <a:sx n="150" d="100"/>
          <a:sy n="150" d="100"/>
        </p:scale>
        <p:origin x="1950" y="138"/>
      </p:cViewPr>
      <p:guideLst>
        <p:guide orient="horz" pos="3940"/>
        <p:guide orient="horz" pos="981"/>
        <p:guide orient="horz" pos="1298"/>
        <p:guide pos="243"/>
        <p:guide pos="6006"/>
        <p:guide pos="3120"/>
        <p:guide pos="17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no Rika" userId="214ff8f3-4710-4ba6-ae71-753dbde41a58" providerId="ADAL" clId="{B114934D-98FC-4D0C-9F72-03F62DBF9E99}"/>
    <pc:docChg chg="undo redo custSel modSld">
      <pc:chgData name="Seino Rika" userId="214ff8f3-4710-4ba6-ae71-753dbde41a58" providerId="ADAL" clId="{B114934D-98FC-4D0C-9F72-03F62DBF9E99}" dt="2026-04-08T08:59:27.798" v="127" actId="1076"/>
      <pc:docMkLst>
        <pc:docMk/>
      </pc:docMkLst>
      <pc:sldChg chg="addSp delSp modSp mod">
        <pc:chgData name="Seino Rika" userId="214ff8f3-4710-4ba6-ae71-753dbde41a58" providerId="ADAL" clId="{B114934D-98FC-4D0C-9F72-03F62DBF9E99}" dt="2026-04-07T05:32:24.991" v="57" actId="478"/>
        <pc:sldMkLst>
          <pc:docMk/>
          <pc:sldMk cId="1799908323" sldId="3891"/>
        </pc:sldMkLst>
        <pc:spChg chg="mod ord">
          <ac:chgData name="Seino Rika" userId="214ff8f3-4710-4ba6-ae71-753dbde41a58" providerId="ADAL" clId="{B114934D-98FC-4D0C-9F72-03F62DBF9E99}" dt="2026-04-07T05:32:21.073" v="56" actId="14100"/>
          <ac:spMkLst>
            <pc:docMk/>
            <pc:sldMk cId="1799908323" sldId="3891"/>
            <ac:spMk id="6" creationId="{C2455D36-9111-22AF-9BA3-FA25412225BD}"/>
          </ac:spMkLst>
        </pc:spChg>
        <pc:picChg chg="add mod">
          <ac:chgData name="Seino Rika" userId="214ff8f3-4710-4ba6-ae71-753dbde41a58" providerId="ADAL" clId="{B114934D-98FC-4D0C-9F72-03F62DBF9E99}" dt="2026-04-07T05:32:08.114" v="53" actId="1076"/>
          <ac:picMkLst>
            <pc:docMk/>
            <pc:sldMk cId="1799908323" sldId="3891"/>
            <ac:picMk id="4" creationId="{813A4367-2CC9-99A1-E4EB-D21BE58ADCFB}"/>
          </ac:picMkLst>
        </pc:picChg>
      </pc:sldChg>
      <pc:sldChg chg="addSp delSp modSp mod">
        <pc:chgData name="Seino Rika" userId="214ff8f3-4710-4ba6-ae71-753dbde41a58" providerId="ADAL" clId="{B114934D-98FC-4D0C-9F72-03F62DBF9E99}" dt="2026-04-08T08:59:27.798" v="127" actId="1076"/>
        <pc:sldMkLst>
          <pc:docMk/>
          <pc:sldMk cId="3661277736" sldId="3892"/>
        </pc:sldMkLst>
        <pc:spChg chg="add mod">
          <ac:chgData name="Seino Rika" userId="214ff8f3-4710-4ba6-ae71-753dbde41a58" providerId="ADAL" clId="{B114934D-98FC-4D0C-9F72-03F62DBF9E99}" dt="2026-04-08T08:57:29.937" v="84" actId="242"/>
          <ac:spMkLst>
            <pc:docMk/>
            <pc:sldMk cId="3661277736" sldId="3892"/>
            <ac:spMk id="2" creationId="{B9DCCA20-F04C-CEC5-55F9-97AC66E358CD}"/>
          </ac:spMkLst>
        </pc:spChg>
        <pc:spChg chg="mod ord">
          <ac:chgData name="Seino Rika" userId="214ff8f3-4710-4ba6-ae71-753dbde41a58" providerId="ADAL" clId="{B114934D-98FC-4D0C-9F72-03F62DBF9E99}" dt="2026-04-07T05:29:42.656" v="39" actId="404"/>
          <ac:spMkLst>
            <pc:docMk/>
            <pc:sldMk cId="3661277736" sldId="3892"/>
            <ac:spMk id="4" creationId="{64ED119A-6D0D-A75D-29CE-F53F086DC5A1}"/>
          </ac:spMkLst>
        </pc:spChg>
        <pc:spChg chg="add mod">
          <ac:chgData name="Seino Rika" userId="214ff8f3-4710-4ba6-ae71-753dbde41a58" providerId="ADAL" clId="{B114934D-98FC-4D0C-9F72-03F62DBF9E99}" dt="2026-04-08T08:59:04.203" v="113" actId="14100"/>
          <ac:spMkLst>
            <pc:docMk/>
            <pc:sldMk cId="3661277736" sldId="3892"/>
            <ac:spMk id="6" creationId="{8E810B81-40CB-57AF-5DCF-B4A13FFEA63E}"/>
          </ac:spMkLst>
        </pc:spChg>
        <pc:spChg chg="add mod">
          <ac:chgData name="Seino Rika" userId="214ff8f3-4710-4ba6-ae71-753dbde41a58" providerId="ADAL" clId="{B114934D-98FC-4D0C-9F72-03F62DBF9E99}" dt="2026-04-08T08:59:27.798" v="127" actId="1076"/>
          <ac:spMkLst>
            <pc:docMk/>
            <pc:sldMk cId="3661277736" sldId="3892"/>
            <ac:spMk id="7" creationId="{24107432-7C7C-E796-347B-678A8D364181}"/>
          </ac:spMkLst>
        </pc:spChg>
        <pc:spChg chg="add mod">
          <ac:chgData name="Seino Rika" userId="214ff8f3-4710-4ba6-ae71-753dbde41a58" providerId="ADAL" clId="{B114934D-98FC-4D0C-9F72-03F62DBF9E99}" dt="2026-04-08T08:58:07.586" v="96" actId="207"/>
          <ac:spMkLst>
            <pc:docMk/>
            <pc:sldMk cId="3661277736" sldId="3892"/>
            <ac:spMk id="8" creationId="{A0483D03-6182-29A7-4B05-364860D2F45C}"/>
          </ac:spMkLst>
        </pc:spChg>
        <pc:picChg chg="add mod">
          <ac:chgData name="Seino Rika" userId="214ff8f3-4710-4ba6-ae71-753dbde41a58" providerId="ADAL" clId="{B114934D-98FC-4D0C-9F72-03F62DBF9E99}" dt="2026-04-07T05:29:06.306" v="23" actId="1076"/>
          <ac:picMkLst>
            <pc:docMk/>
            <pc:sldMk cId="3661277736" sldId="3892"/>
            <ac:picMk id="11" creationId="{8B2C650B-0373-93BA-CDF5-C995CE6E0410}"/>
          </ac:picMkLst>
        </pc:picChg>
      </pc:sldChg>
    </pc:docChg>
  </pc:docChgLst>
  <pc:docChgLst>
    <pc:chgData name="Kubota Nichika" userId="S::kubota.n@lefixea.com::8fb0ef68-18aa-4d1b-b018-3b48622e93e2" providerId="AD" clId="Web-{E0912BA1-9369-C665-8829-5F4D65B83543}"/>
    <pc:docChg chg="modSld">
      <pc:chgData name="Kubota Nichika" userId="S::kubota.n@lefixea.com::8fb0ef68-18aa-4d1b-b018-3b48622e93e2" providerId="AD" clId="Web-{E0912BA1-9369-C665-8829-5F4D65B83543}" dt="2026-04-09T00:45:17.680" v="5" actId="1076"/>
      <pc:docMkLst>
        <pc:docMk/>
      </pc:docMkLst>
      <pc:sldChg chg="addSp modSp">
        <pc:chgData name="Kubota Nichika" userId="S::kubota.n@lefixea.com::8fb0ef68-18aa-4d1b-b018-3b48622e93e2" providerId="AD" clId="Web-{E0912BA1-9369-C665-8829-5F4D65B83543}" dt="2026-04-09T00:45:17.680" v="5" actId="1076"/>
        <pc:sldMkLst>
          <pc:docMk/>
          <pc:sldMk cId="2819633542" sldId="3844"/>
        </pc:sldMkLst>
        <pc:spChg chg="add mod">
          <ac:chgData name="Kubota Nichika" userId="S::kubota.n@lefixea.com::8fb0ef68-18aa-4d1b-b018-3b48622e93e2" providerId="AD" clId="Web-{E0912BA1-9369-C665-8829-5F4D65B83543}" dt="2026-04-09T00:45:17.680" v="5" actId="1076"/>
          <ac:spMkLst>
            <pc:docMk/>
            <pc:sldMk cId="2819633542" sldId="3844"/>
            <ac:spMk id="5" creationId="{13D757CF-D9CC-2FED-41CD-6280A18E9D91}"/>
          </ac:spMkLst>
        </pc:spChg>
        <pc:picChg chg="add">
          <ac:chgData name="Kubota Nichika" userId="S::kubota.n@lefixea.com::8fb0ef68-18aa-4d1b-b018-3b48622e93e2" providerId="AD" clId="Web-{E0912BA1-9369-C665-8829-5F4D65B83543}" dt="2026-04-09T00:45:07.805" v="0"/>
          <ac:picMkLst>
            <pc:docMk/>
            <pc:sldMk cId="2819633542" sldId="3844"/>
            <ac:picMk id="3" creationId="{96F57ED9-318E-B001-D5CA-908C41CE347A}"/>
          </ac:picMkLst>
        </pc:picChg>
      </pc:sldChg>
    </pc:docChg>
  </pc:docChgLst>
  <pc:docChgLst>
    <pc:chgData name="Matsubara Tomoaki" userId="ef143bb3-7e06-476c-90cc-89a444f71210" providerId="ADAL" clId="{A544731A-1D18-58F3-B398-43D663FCF7AC}"/>
    <pc:docChg chg="custSel delSld modSld">
      <pc:chgData name="Matsubara Tomoaki" userId="ef143bb3-7e06-476c-90cc-89a444f71210" providerId="ADAL" clId="{A544731A-1D18-58F3-B398-43D663FCF7AC}" dt="2026-04-03T11:04:43.867" v="247" actId="404"/>
      <pc:docMkLst>
        <pc:docMk/>
      </pc:docMkLst>
      <pc:sldChg chg="addSp delSp modSp mod">
        <pc:chgData name="Matsubara Tomoaki" userId="ef143bb3-7e06-476c-90cc-89a444f71210" providerId="ADAL" clId="{A544731A-1D18-58F3-B398-43D663FCF7AC}" dt="2026-04-03T02:15:22.102" v="230" actId="20577"/>
        <pc:sldMkLst>
          <pc:docMk/>
          <pc:sldMk cId="2819633542" sldId="3844"/>
        </pc:sldMkLst>
        <pc:spChg chg="mod">
          <ac:chgData name="Matsubara Tomoaki" userId="ef143bb3-7e06-476c-90cc-89a444f71210" providerId="ADAL" clId="{A544731A-1D18-58F3-B398-43D663FCF7AC}" dt="2026-04-03T02:15:22.102" v="230" actId="20577"/>
          <ac:spMkLst>
            <pc:docMk/>
            <pc:sldMk cId="2819633542" sldId="3844"/>
            <ac:spMk id="2" creationId="{68BB6C06-41F5-7E51-0BBE-25B47B2E13B6}"/>
          </ac:spMkLst>
        </pc:spChg>
      </pc:sldChg>
      <pc:sldChg chg="modSp mod">
        <pc:chgData name="Matsubara Tomoaki" userId="ef143bb3-7e06-476c-90cc-89a444f71210" providerId="ADAL" clId="{A544731A-1D18-58F3-B398-43D663FCF7AC}" dt="2026-04-03T11:04:33.344" v="246" actId="404"/>
        <pc:sldMkLst>
          <pc:docMk/>
          <pc:sldMk cId="1799908323" sldId="3891"/>
        </pc:sldMkLst>
        <pc:spChg chg="mod">
          <ac:chgData name="Matsubara Tomoaki" userId="ef143bb3-7e06-476c-90cc-89a444f71210" providerId="ADAL" clId="{A544731A-1D18-58F3-B398-43D663FCF7AC}" dt="2026-04-03T11:04:33.344" v="246" actId="404"/>
          <ac:spMkLst>
            <pc:docMk/>
            <pc:sldMk cId="1799908323" sldId="3891"/>
            <ac:spMk id="13" creationId="{C61884EB-5D46-03FF-3A3A-24B3116F8E54}"/>
          </ac:spMkLst>
        </pc:spChg>
        <pc:spChg chg="mod">
          <ac:chgData name="Matsubara Tomoaki" userId="ef143bb3-7e06-476c-90cc-89a444f71210" providerId="ADAL" clId="{A544731A-1D18-58F3-B398-43D663FCF7AC}" dt="2026-04-03T02:14:56.650" v="212" actId="20577"/>
          <ac:spMkLst>
            <pc:docMk/>
            <pc:sldMk cId="1799908323" sldId="3891"/>
            <ac:spMk id="20" creationId="{5AB23975-38D1-2211-7A16-A1E5B8BC1E57}"/>
          </ac:spMkLst>
        </pc:spChg>
      </pc:sldChg>
      <pc:sldChg chg="modSp mod">
        <pc:chgData name="Matsubara Tomoaki" userId="ef143bb3-7e06-476c-90cc-89a444f71210" providerId="ADAL" clId="{A544731A-1D18-58F3-B398-43D663FCF7AC}" dt="2026-04-03T11:04:43.867" v="247" actId="404"/>
        <pc:sldMkLst>
          <pc:docMk/>
          <pc:sldMk cId="3661277736" sldId="3892"/>
        </pc:sldMkLst>
        <pc:spChg chg="mod">
          <ac:chgData name="Matsubara Tomoaki" userId="ef143bb3-7e06-476c-90cc-89a444f71210" providerId="ADAL" clId="{A544731A-1D18-58F3-B398-43D663FCF7AC}" dt="2026-04-03T11:04:43.867" v="247" actId="404"/>
          <ac:spMkLst>
            <pc:docMk/>
            <pc:sldMk cId="3661277736" sldId="3892"/>
            <ac:spMk id="4" creationId="{64ED119A-6D0D-A75D-29CE-F53F086DC5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C80DEDF-D1F8-3044-A2EA-37054BB3A3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69C2DA-CA2D-2B4A-B2C3-0AA1418E31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BB5DB-5A56-CF43-B5BB-571F0762309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EC747E-38EF-3041-9BC5-9265BB3959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672EDE-2C0B-ED4C-A761-030583F354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533C-D1F7-564E-9E19-9D5E53E14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790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60E9-5877-444C-84B7-37D16D2A8C27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EC724-DA86-49C3-9B67-CFEF5279C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8096-0738-3CAB-675A-CADFFEA0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7D5E8-372A-6F30-977D-D0CFC77F0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2BF89-27C2-58A8-AD26-73AB26376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3F3D-31C6-F301-7AEA-340D443F5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5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8096-0738-3CAB-675A-CADFFEA0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7D5E8-372A-6F30-977D-D0CFC77F0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2BF89-27C2-58A8-AD26-73AB26376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3F3D-31C6-F301-7AEA-340D443F5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0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600" y="1416424"/>
            <a:ext cx="914400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inserted here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1927865"/>
            <a:ext cx="9144000" cy="2769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and date inserted here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5446800"/>
            <a:ext cx="1789200" cy="504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1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/>
              <a:t>Presentation/Report to Client Name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FC04F5-9567-7444-870C-EF9F73B1C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127" y="4725144"/>
            <a:ext cx="1617408" cy="432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BEA0FF-0E51-1B44-8C45-8FB387FB4228}"/>
              </a:ext>
            </a:extLst>
          </p:cNvPr>
          <p:cNvSpPr txBox="1"/>
          <p:nvPr userDrawn="1"/>
        </p:nvSpPr>
        <p:spPr>
          <a:xfrm>
            <a:off x="6609185" y="5301208"/>
            <a:ext cx="1822935" cy="738664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六本木オフィス：</a:t>
            </a:r>
            <a:endParaRPr kumimoji="1" lang="en-US" altLang="ja-JP" sz="105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〒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106-0032</a:t>
            </a:r>
          </a:p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東京都 港区 六本木</a:t>
            </a:r>
            <a:b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5-17-6-403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8FDAE0-9F11-6448-94F8-356A77C16AE9}"/>
              </a:ext>
            </a:extLst>
          </p:cNvPr>
          <p:cNvSpPr txBox="1"/>
          <p:nvPr userDrawn="1"/>
        </p:nvSpPr>
        <p:spPr>
          <a:xfrm>
            <a:off x="6609184" y="6116798"/>
            <a:ext cx="1822935" cy="415498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電話：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03-6456-4323</a:t>
            </a:r>
          </a:p>
          <a:p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URL</a:t>
            </a:r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kumimoji="1" lang="en-US" altLang="ja-JP" sz="105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lefixea.com</a:t>
            </a:r>
            <a:endParaRPr kumimoji="1" lang="ja-JP" altLang="en-US" sz="105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1111250"/>
            <a:ext cx="9906000" cy="4660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 userDrawn="1"/>
        </p:nvCxnSpPr>
        <p:spPr>
          <a:xfrm>
            <a:off x="4953000" y="1111250"/>
            <a:ext cx="0" cy="4660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600" y="2239200"/>
            <a:ext cx="457200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inserted here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2746801"/>
            <a:ext cx="4572000" cy="2769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and date inserted here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4798800"/>
            <a:ext cx="1789200" cy="504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100" b="1">
                <a:solidFill>
                  <a:schemeClr val="bg1"/>
                </a:solidFill>
              </a:defRPr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/>
              <a:t>Presentation/Report to Client Name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746CFC5-530C-3A4D-AB0C-2EF41BA06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108" y="1480228"/>
            <a:ext cx="1294532" cy="3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05" y="620688"/>
            <a:ext cx="9144000" cy="244800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en-US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404664"/>
          </a:xfrm>
        </p:spPr>
        <p:txBody>
          <a:bodyPr lIns="54000" tIns="0" rIns="0" bIns="0" anchor="ctr" anchorCtr="0">
            <a:noAutofit/>
          </a:bodyPr>
          <a:lstStyle>
            <a:lvl1pPr marL="141288" indent="0">
              <a:tabLst>
                <a:tab pos="327025" algn="l"/>
              </a:tabLst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A600D8BB-ED81-B24C-8C5F-B3EDAF22D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205" y="6302527"/>
            <a:ext cx="9144000" cy="154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noProof="0" dirty="0" smtClean="0"/>
            </a:lvl1pPr>
          </a:lstStyle>
          <a:p>
            <a:pPr lvl="0">
              <a:spcBef>
                <a:spcPts val="0"/>
              </a:spcBef>
            </a:pPr>
            <a:r>
              <a:rPr lang="en-US" noProof="0"/>
              <a:t>Source: Complete if required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E8A99F-8BD8-770F-95E2-EBA91DC23408}"/>
              </a:ext>
            </a:extLst>
          </p:cNvPr>
          <p:cNvSpPr txBox="1">
            <a:spLocks/>
          </p:cNvSpPr>
          <p:nvPr userDrawn="1"/>
        </p:nvSpPr>
        <p:spPr>
          <a:xfrm>
            <a:off x="8634336" y="93772"/>
            <a:ext cx="121940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ja-JP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205" y="620688"/>
            <a:ext cx="9144000" cy="492443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br>
              <a:rPr lang="en-US" altLang="ja-JP" noProof="0"/>
            </a:br>
            <a:r>
              <a:rPr lang="ja-JP" altLang="en-US" noProof="0"/>
              <a:t>マスター タイトルの書式設定</a:t>
            </a:r>
            <a:endParaRPr lang="en-US" noProof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90232" y="1196753"/>
            <a:ext cx="4496400" cy="5040560"/>
          </a:xfrm>
          <a:ln w="12700"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 marL="182563" indent="-180975">
              <a:defRPr sz="1200"/>
            </a:lvl2pPr>
            <a:lvl3pPr marL="357188" indent="-174625">
              <a:defRPr sz="1200"/>
            </a:lvl3pPr>
            <a:lvl4pPr marL="539750" indent="-182563">
              <a:defRPr sz="1200"/>
            </a:lvl4pPr>
            <a:lvl5pPr marL="541338" indent="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037832" y="1196753"/>
            <a:ext cx="4496400" cy="5040560"/>
          </a:xfrm>
          <a:ln w="12700"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 marL="182563" indent="-180975">
              <a:defRPr sz="1200"/>
            </a:lvl2pPr>
            <a:lvl3pPr marL="357188" indent="-174625">
              <a:defRPr sz="1200"/>
            </a:lvl3pPr>
            <a:lvl4pPr marL="541338" indent="-184150">
              <a:defRPr sz="1200"/>
            </a:lvl4pPr>
            <a:lvl5pPr marL="541338" indent="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404664"/>
          </a:xfrm>
        </p:spPr>
        <p:txBody>
          <a:bodyPr lIns="54000" tIns="0" rIns="0" bIns="0" anchor="ctr" anchorCtr="0">
            <a:noAutofit/>
          </a:bodyPr>
          <a:lstStyle>
            <a:lvl1pPr marL="141288" indent="0">
              <a:tabLst>
                <a:tab pos="327025" algn="l"/>
              </a:tabLst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64259C74-CFB0-924A-B753-AB705F3393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205" y="6302527"/>
            <a:ext cx="9144000" cy="154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noProof="0" dirty="0" smtClean="0"/>
            </a:lvl1pPr>
          </a:lstStyle>
          <a:p>
            <a:pPr lvl="0">
              <a:spcBef>
                <a:spcPts val="0"/>
              </a:spcBef>
            </a:pPr>
            <a:r>
              <a:rPr lang="en-US" noProof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386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432" y="620688"/>
            <a:ext cx="9144000" cy="2448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432" y="1081511"/>
            <a:ext cx="9144000" cy="5155801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188450" y="6524625"/>
            <a:ext cx="3365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 eaLnBrk="0" hangingPunct="0">
              <a:spcBef>
                <a:spcPct val="0"/>
              </a:spcBef>
            </a:pPr>
            <a:fld id="{CA48D800-1282-4793-80DF-9F8E83675139}" type="slidenum">
              <a:rPr lang="en-US" sz="1100" smtClean="0"/>
              <a:pPr algn="r" eaLnBrk="0" hangingPunct="0">
                <a:spcBef>
                  <a:spcPct val="0"/>
                </a:spcBef>
              </a:pPr>
              <a:t>‹#›</a:t>
            </a:fld>
            <a:endParaRPr lang="en-US" sz="1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959702-DB85-5F41-8259-2F63F13BE7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6528144"/>
            <a:ext cx="881363" cy="236256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665D069-C650-6B44-B522-89A5F0EAC12D}"/>
              </a:ext>
            </a:extLst>
          </p:cNvPr>
          <p:cNvCxnSpPr>
            <a:cxnSpLocks/>
          </p:cNvCxnSpPr>
          <p:nvPr userDrawn="1"/>
        </p:nvCxnSpPr>
        <p:spPr>
          <a:xfrm>
            <a:off x="0" y="404664"/>
            <a:ext cx="4376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9" r:id="rId2"/>
    <p:sldLayoutId id="2147483735" r:id="rId3"/>
    <p:sldLayoutId id="2147483736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1" sz="1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500"/>
        </a:spcBef>
        <a:buFontTx/>
        <a:buNone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70000" indent="-268288" algn="l" defTabSz="914400" rtl="0" eaLnBrk="1" latinLnBrk="0" hangingPunct="1">
        <a:spcBef>
          <a:spcPts val="1000"/>
        </a:spcBef>
        <a:buClr>
          <a:schemeClr val="tx1"/>
        </a:buClr>
        <a:buFont typeface="Wingdings" pitchFamily="2" charset="2"/>
        <a:buChar char="n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0000" indent="-268288" algn="l" defTabSz="914400" rtl="0" eaLnBrk="1" latinLnBrk="0" hangingPunct="1">
        <a:spcBef>
          <a:spcPts val="500"/>
        </a:spcBef>
        <a:buClr>
          <a:schemeClr val="tx1"/>
        </a:buClr>
        <a:buFont typeface="Arial" pitchFamily="34" charset="0"/>
        <a:buChar char="–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10000" indent="-270000" algn="l" defTabSz="914400" rtl="0" eaLnBrk="1" latinLnBrk="0" hangingPunct="1">
        <a:spcBef>
          <a:spcPts val="500"/>
        </a:spcBef>
        <a:buFont typeface="Arial" pitchFamily="34" charset="0"/>
        <a:buChar char="–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10000" indent="0" algn="l" defTabSz="914400" rtl="0" eaLnBrk="1" latinLnBrk="0" hangingPunct="1">
        <a:spcBef>
          <a:spcPts val="500"/>
        </a:spcBef>
        <a:buFontTx/>
        <a:buNone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fixe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B6C06-41F5-7E51-0BBE-25B47B2E1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Data Sharing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E996E2-EBE1-C2EA-A0F9-36A658D37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57ED9-318E-B001-D5CA-908C41CE3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924" y="4635335"/>
            <a:ext cx="2514451" cy="1897122"/>
          </a:xfrm>
          <a:prstGeom prst="rect">
            <a:avLst/>
          </a:prstGeom>
          <a:ln>
            <a:noFill/>
          </a:ln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13D757CF-D9CC-2FED-41CD-6280A18E9D91}"/>
              </a:ext>
            </a:extLst>
          </p:cNvPr>
          <p:cNvSpPr txBox="1"/>
          <p:nvPr/>
        </p:nvSpPr>
        <p:spPr>
          <a:xfrm>
            <a:off x="6387853" y="6200831"/>
            <a:ext cx="2743200" cy="276999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MS PGothic"/>
                <a:ea typeface="MS PGothic"/>
                <a:cs typeface="+mn-lt"/>
                <a:hlinkClick r:id="rId3"/>
              </a:rPr>
              <a:t>https://www.lefixea.com/</a:t>
            </a:r>
            <a:endParaRPr lang="en-US" sz="1200" b="1">
              <a:latin typeface="MS PGothic"/>
              <a:ea typeface="MS PGothic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63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981E-0A2E-DAFC-8B09-402D8C9A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04E4-9E55-530D-07E7-0AD9A30AF234}"/>
              </a:ext>
            </a:extLst>
          </p:cNvPr>
          <p:cNvSpPr txBox="1">
            <a:spLocks/>
          </p:cNvSpPr>
          <p:nvPr/>
        </p:nvSpPr>
        <p:spPr>
          <a:xfrm>
            <a:off x="59327" y="1585613"/>
            <a:ext cx="9762308" cy="4853332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21C526B4-FBF6-1421-7B78-207F05C786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21C526B4-FBF6-1421-7B78-207F05C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B23975-38D1-2211-7A16-A1E5B8BC1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sz="2000"/>
              <a:t>I want to share the survey results.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8F3B0-F07F-07B1-9E91-07909771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98482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to Share</a:t>
            </a:r>
            <a:endParaRPr kumimoji="0" lang="en-US" sz="2000" b="1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1884EB-5D46-03FF-3A3A-24B3116F8E54}"/>
              </a:ext>
            </a:extLst>
          </p:cNvPr>
          <p:cNvSpPr txBox="1"/>
          <p:nvPr/>
        </p:nvSpPr>
        <p:spPr>
          <a:xfrm>
            <a:off x="2995" y="447630"/>
            <a:ext cx="9903006" cy="584775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>
                <a:latin typeface="Arial" pitchFamily="34" charset="0"/>
                <a:cs typeface="Arial" pitchFamily="34" charset="0"/>
              </a:rPr>
              <a:t>Almost all types of collected data can be shared using the Share feature. Select the data you want to share and press the Share button in the upper left. A share link will be generated.</a:t>
            </a:r>
            <a:endParaRPr kumimoji="1" lang="en-US" altLang="ja-JP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3A4367-2CC9-99A1-E4EB-D21BE58AD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80" y="1650056"/>
            <a:ext cx="9306058" cy="472444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455D36-9111-22AF-9BA3-FA25412225BD}"/>
              </a:ext>
            </a:extLst>
          </p:cNvPr>
          <p:cNvSpPr/>
          <p:nvPr/>
        </p:nvSpPr>
        <p:spPr>
          <a:xfrm>
            <a:off x="692150" y="2540643"/>
            <a:ext cx="369244" cy="1708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981E-0A2E-DAFC-8B09-402D8C9A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04E4-9E55-530D-07E7-0AD9A30AF234}"/>
              </a:ext>
            </a:extLst>
          </p:cNvPr>
          <p:cNvSpPr txBox="1">
            <a:spLocks/>
          </p:cNvSpPr>
          <p:nvPr/>
        </p:nvSpPr>
        <p:spPr>
          <a:xfrm>
            <a:off x="59327" y="1585613"/>
            <a:ext cx="9762308" cy="4853332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21C526B4-FBF6-1421-7B78-207F05C786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21C526B4-FBF6-1421-7B78-207F05C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B23975-38D1-2211-7A16-A1E5B8BC1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sz="2000"/>
              <a:t>Handling of Shared Data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8F3B0-F07F-07B1-9E91-07909771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98482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shared data appears</a:t>
            </a:r>
            <a:endParaRPr kumimoji="0" lang="en-US" sz="2000" b="1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1884EB-5D46-03FF-3A3A-24B3116F8E54}"/>
              </a:ext>
            </a:extLst>
          </p:cNvPr>
          <p:cNvSpPr txBox="1"/>
          <p:nvPr/>
        </p:nvSpPr>
        <p:spPr>
          <a:xfrm>
            <a:off x="2995" y="447630"/>
            <a:ext cx="9903006" cy="707886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Arial" pitchFamily="34" charset="0"/>
                <a:cs typeface="Arial" pitchFamily="34" charset="0"/>
              </a:rPr>
              <a:t>Users who receive a shared link can view and download the data on the LRTK Cloud. The recipient does not need to have 3D viewer software.</a:t>
            </a:r>
            <a:endParaRPr kumimoji="1" lang="en-US" altLang="ja-JP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B2C650B-0373-93BA-CDF5-C995CE6E0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60" y="1647034"/>
            <a:ext cx="9229677" cy="467815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4ED119A-6D0D-A75D-29CE-F53F086DC5A1}"/>
              </a:ext>
            </a:extLst>
          </p:cNvPr>
          <p:cNvSpPr/>
          <p:nvPr/>
        </p:nvSpPr>
        <p:spPr>
          <a:xfrm>
            <a:off x="185620" y="5600214"/>
            <a:ext cx="9534755" cy="724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Users with whom data is shared can perform nearly all operations on the LRTK Cloud, except for data registration.</a:t>
            </a:r>
            <a:endParaRPr kumimoji="1" lang="en-US" altLang="ja-JP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of a shared link: https://lconstruction.lefixea.jp/share/?id=553a67b1-c130-4715-89df-64031330e3c3</a:t>
            </a:r>
          </a:p>
          <a:p>
            <a:endParaRPr kumimoji="1" lang="en-US" altLang="ja-JP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7">
            <a:extLst>
              <a:ext uri="{FF2B5EF4-FFF2-40B4-BE49-F238E27FC236}">
                <a16:creationId xmlns:a16="http://schemas.microsoft.com/office/drawing/2014/main" id="{B9DCCA20-F04C-CEC5-55F9-97AC66E358CD}"/>
              </a:ext>
            </a:extLst>
          </p:cNvPr>
          <p:cNvSpPr txBox="1"/>
          <p:nvPr/>
        </p:nvSpPr>
        <p:spPr>
          <a:xfrm>
            <a:off x="654844" y="3013075"/>
            <a:ext cx="469106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stairs</a:t>
            </a:r>
          </a:p>
        </p:txBody>
      </p:sp>
      <p:sp>
        <p:nvSpPr>
          <p:cNvPr id="6" name="テキスト ボックス 7">
            <a:extLst>
              <a:ext uri="{FF2B5EF4-FFF2-40B4-BE49-F238E27FC236}">
                <a16:creationId xmlns:a16="http://schemas.microsoft.com/office/drawing/2014/main" id="{8E810B81-40CB-57AF-5DCF-B4A13FFEA63E}"/>
              </a:ext>
            </a:extLst>
          </p:cNvPr>
          <p:cNvSpPr txBox="1"/>
          <p:nvPr/>
        </p:nvSpPr>
        <p:spPr>
          <a:xfrm>
            <a:off x="902097" y="3235050"/>
            <a:ext cx="910432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stairs photo 2</a:t>
            </a:r>
          </a:p>
        </p:txBody>
      </p:sp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24107432-7C7C-E796-347B-678A8D364181}"/>
              </a:ext>
            </a:extLst>
          </p:cNvPr>
          <p:cNvSpPr txBox="1"/>
          <p:nvPr/>
        </p:nvSpPr>
        <p:spPr>
          <a:xfrm>
            <a:off x="902097" y="3465232"/>
            <a:ext cx="910431" cy="21544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stairs photo 1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483D03-6182-29A7-4B05-364860D2F45C}"/>
              </a:ext>
            </a:extLst>
          </p:cNvPr>
          <p:cNvSpPr txBox="1"/>
          <p:nvPr/>
        </p:nvSpPr>
        <p:spPr>
          <a:xfrm>
            <a:off x="902097" y="3887914"/>
            <a:ext cx="469106" cy="215444"/>
          </a:xfrm>
          <a:prstGeom prst="rect">
            <a:avLst/>
          </a:prstGeom>
          <a:solidFill>
            <a:srgbClr val="BFFFFF"/>
          </a:solidFill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stairs</a:t>
            </a:r>
          </a:p>
        </p:txBody>
      </p:sp>
    </p:spTree>
    <p:extLst>
      <p:ext uri="{BB962C8B-B14F-4D97-AF65-F5344CB8AC3E}">
        <p14:creationId xmlns:p14="http://schemas.microsoft.com/office/powerpoint/2010/main" val="3661277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 - &amp;quot;Main contents slide (highlight chapter in use with fill and bold font and remove guide borders when completed)&amp;quot;&quot;/&gt;&lt;property id=&quot;20307&quot; value=&quot;256&quot;/&gt;&lt;/object&gt;&lt;object type=&quot;3&quot; unique_id=&quot;10006&quot;&gt;&lt;property id=&quot;20148&quot; value=&quot;5&quot;/&gt;&lt;property id=&quot;20300&quot; value=&quot;Slide 4 - &amp;quot;Sub-level contents slide if required (remove guide borders when completed)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Example blank slide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Example single monopoly card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Example monopoly cards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Example two column page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Example table&amp;quot;&quot;/&gt;&lt;property id=&quot;20307&quot; value=&quot;263&quot;/&gt;&lt;/object&gt;&lt;object type=&quot;3&quot; unique_id=&quot;10012&quot;&gt;&lt;property id=&quot;20148&quot; value=&quot;5&quot;/&gt;&lt;property id=&quot;20300&quot; value=&quot;Slide 10 - &amp;quot;Notice&amp;quot;&quot;/&gt;&lt;property id=&quot;20307&quot; value=&quot;272&quot;/&gt;&lt;/object&gt;&lt;object type=&quot;3&quot; unique_id=&quot;10013&quot;&gt;&lt;property id=&quot;20148&quot; value=&quot;5&quot;/&gt;&lt;property id=&quot;20300&quot; value=&quot;Slide 11 - &amp;quot;Summary introduction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Small copy of introduction graphic in top right hand corner 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Second section etc&amp;quot;&quot;/&gt;&lt;property id=&quot;20307&quot; value=&quot;266&quot;/&gt;&lt;/object&gt;&lt;object type=&quot;3&quot; unique_id=&quot;10016&quot;&gt;&lt;property id=&quot;20148&quot; value=&quot;5&quot;/&gt;&lt;property id=&quot;20300&quot; value=&quot;Slide 14 - &amp;quot;Brief explanation of client’s situation&amp;quot;&quot;/&gt;&lt;property id=&quot;20307&quot; value=&quot;267&quot;/&gt;&lt;/object&gt;&lt;object type=&quot;3&quot; unique_id=&quot;10017&quot;&gt;&lt;property id=&quot;20148&quot; value=&quot;5&quot;/&gt;&lt;property id=&quot;20300&quot; value=&quot;Slide 17 - &amp;quot;If you decide to use one biography per slide, you may wish expand on relevant experience and qualifications, furth&quot;/&gt;&lt;property id=&quot;20307&quot; value=&quot;268&quot;/&gt;&lt;/object&gt;&lt;object type=&quot;3&quot; unique_id=&quot;10018&quot;&gt;&lt;property id=&quot;20148&quot; value=&quot;5&quot;/&gt;&lt;property id=&quot;20300&quot; value=&quot;Slide 18&quot;/&gt;&lt;property id=&quot;20307&quot; value=&quot;269&quot;/&gt;&lt;/object&gt;&lt;object type=&quot;3&quot; unique_id=&quot;10019&quot;&gt;&lt;property id=&quot;20148&quot; value=&quot;5&quot;/&gt;&lt;property id=&quot;20300&quot; value=&quot;Slide 19&quot;/&gt;&lt;property id=&quot;20307&quot; value=&quot;270&quot;/&gt;&lt;/object&gt;&lt;object type=&quot;3&quot; unique_id=&quot;10020&quot;&gt;&lt;property id=&quot;20148&quot; value=&quot;5&quot;/&gt;&lt;property id=&quot;20300&quot; value=&quot;Slide 15 - &amp;quot;Qualifications will use the standard format detailed below, the number of quals per slide can be varied depending &quot;/&gt;&lt;property id=&quot;20307&quot; value=&quot;273&quot;/&gt;&lt;/object&gt;&lt;object type=&quot;3&quot; unique_id=&quot;10021&quot;&gt;&lt;property id=&quot;20148&quot; value=&quot;5&quot;/&gt;&lt;property id=&quot;20300&quot; value=&quot;Slide 16 - &amp;quot;The example below shows how the slide will look if two quals are combined on a slide, the text size has been reduc&quot;/&gt;&lt;property id=&quot;20307&quot; value=&quot;274&quot;/&gt;&lt;/object&gt;&lt;object type=&quot;3&quot; unique_id=&quot;10062&quot;&gt;&lt;property id=&quot;20148&quot; value=&quot;5&quot;/&gt;&lt;property id=&quot;20300&quot; value=&quot;Slide 2&quot;/&gt;&lt;property id=&quot;20307&quot; value=&quot;276&quot;/&gt;&lt;/object&gt;&lt;object type=&quot;3&quot; unique_id=&quot;10063&quot;&gt;&lt;property id=&quot;20148&quot; value=&quot;5&quot;/&gt;&lt;property id=&quot;20300&quot; value=&quot;Slide 20&quot;/&gt;&lt;property id=&quot;20307&quot; value=&quot;275&quot;/&gt;&lt;/object&gt;&lt;/object&gt;&lt;/object&gt;&lt;/database&gt;"/>
  <p:tag name="THINKCELLUNDODONOTDELETE" val="20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PtKOPU6EeOWltNt1p5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Lefixea_Slidemaster_color">
      <a:dk1>
        <a:srgbClr val="033273"/>
      </a:dk1>
      <a:lt1>
        <a:srgbClr val="FFFFFF"/>
      </a:lt1>
      <a:dk2>
        <a:srgbClr val="033273"/>
      </a:dk2>
      <a:lt2>
        <a:srgbClr val="808080"/>
      </a:lt2>
      <a:accent1>
        <a:srgbClr val="033273"/>
      </a:accent1>
      <a:accent2>
        <a:srgbClr val="C0CCDC"/>
      </a:accent2>
      <a:accent3>
        <a:srgbClr val="BFBFBF"/>
      </a:accent3>
      <a:accent4>
        <a:srgbClr val="8199B9"/>
      </a:accent4>
      <a:accent5>
        <a:srgbClr val="FFE280"/>
      </a:accent5>
      <a:accent6>
        <a:srgbClr val="FFC500"/>
      </a:accent6>
      <a:hlink>
        <a:srgbClr val="8199B9"/>
      </a:hlink>
      <a:folHlink>
        <a:srgbClr val="4165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969696"/>
          </a:solidFill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12700">
          <a:noFill/>
        </a:ln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Custom Color 1">
      <a:srgbClr val="3E7898"/>
    </a:custClr>
    <a:custClr name="Custom Color 2">
      <a:srgbClr val="000000"/>
    </a:custClr>
    <a:custClr name="Custom Color 3">
      <a:srgbClr val="4D4D4D"/>
    </a:custClr>
    <a:custClr name="Custom Color 4">
      <a:srgbClr val="969696"/>
    </a:custClr>
    <a:custClr name="Custom Color 5">
      <a:srgbClr val="EAEAEA"/>
    </a:custClr>
    <a:custClr name="Custom Color 6">
      <a:srgbClr val="6EB66E"/>
    </a:custClr>
    <a:custClr name="Custom Color 7">
      <a:srgbClr val="CC0000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02B644A1E68DC42A590C3945CED365A" ma:contentTypeVersion="19" ma:contentTypeDescription="新しいドキュメントを作成します。" ma:contentTypeScope="" ma:versionID="9335ea08eef914301fcd918ffb41c745">
  <xsd:schema xmlns:xsd="http://www.w3.org/2001/XMLSchema" xmlns:xs="http://www.w3.org/2001/XMLSchema" xmlns:p="http://schemas.microsoft.com/office/2006/metadata/properties" xmlns:ns2="2e755cc5-ae56-4e79-a283-74a644d3c476" xmlns:ns3="3be659c1-1e65-4eae-85b0-0af5fc8e561f" targetNamespace="http://schemas.microsoft.com/office/2006/metadata/properties" ma:root="true" ma:fieldsID="b27c1f888605b705081e3bb8972b949e" ns2:_="" ns3:_="">
    <xsd:import namespace="2e755cc5-ae56-4e79-a283-74a644d3c476"/>
    <xsd:import namespace="3be659c1-1e65-4eae-85b0-0af5fc8e5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55cc5-ae56-4e79-a283-74a644d3c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665e6cc-e37a-4638-91fc-33584722f5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659c1-1e65-4eae-85b0-0af5fc8e561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9de0a3f-33c1-48e3-a8ef-72e01b701e1a}" ma:internalName="TaxCatchAll" ma:showField="CatchAllData" ma:web="3be659c1-1e65-4eae-85b0-0af5fc8e56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755cc5-ae56-4e79-a283-74a644d3c476">
      <Terms xmlns="http://schemas.microsoft.com/office/infopath/2007/PartnerControls"/>
    </lcf76f155ced4ddcb4097134ff3c332f>
    <TaxCatchAll xmlns="3be659c1-1e65-4eae-85b0-0af5fc8e561f" xsi:nil="true"/>
  </documentManagement>
</p:properties>
</file>

<file path=customXml/itemProps1.xml><?xml version="1.0" encoding="utf-8"?>
<ds:datastoreItem xmlns:ds="http://schemas.openxmlformats.org/officeDocument/2006/customXml" ds:itemID="{567CCE53-F78D-4413-93A3-A63F00E88D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31A540-C0F5-4FDA-8B59-2535245DB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55cc5-ae56-4e79-a283-74a644d3c476"/>
    <ds:schemaRef ds:uri="3be659c1-1e65-4eae-85b0-0af5fc8e5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6C0B64-CC77-4295-A054-9AC2C677586E}">
  <ds:schemaRefs>
    <ds:schemaRef ds:uri="2e755cc5-ae56-4e79-a283-74a644d3c476"/>
    <ds:schemaRef ds:uri="http://schemas.microsoft.com/office/2006/documentManagement/types"/>
    <ds:schemaRef ds:uri="http://schemas.openxmlformats.org/package/2006/metadata/core-properties"/>
    <ds:schemaRef ds:uri="3be659c1-1e65-4eae-85b0-0af5fc8e561f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147</Words>
  <Application>Microsoft Office PowerPoint</Application>
  <PresentationFormat>A4 Paper (210x297 mm)</PresentationFormat>
  <Paragraphs>43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</vt:lpstr>
      <vt:lpstr>Data Sharing</vt:lpstr>
      <vt:lpstr>PowerPoint Presentation</vt:lpstr>
      <vt:lpstr>PowerPoint Presentation</vt:lpstr>
    </vt:vector>
  </TitlesOfParts>
  <Company>Arthur D. Little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Intern01</dc:creator>
  <cp:lastModifiedBy>Seino Rika</cp:lastModifiedBy>
  <cp:revision>28</cp:revision>
  <dcterms:created xsi:type="dcterms:W3CDTF">2014-10-07T10:58:16Z</dcterms:created>
  <dcterms:modified xsi:type="dcterms:W3CDTF">2026-04-09T00:45:18Z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2072800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MediaServiceImageTags">
    <vt:lpwstr/>
  </property>
  <property fmtid="{D5CDD505-2E9C-101B-9397-08002B2CF9AE}" pid="8" name="ContentTypeId">
    <vt:lpwstr>0x010100302B644A1E68DC42A590C3945CED365A</vt:lpwstr>
  </property>
</Properties>
</file>